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86" r:id="rId1"/>
    <p:sldMasterId id="2147483898" r:id="rId2"/>
  </p:sldMasterIdLst>
  <p:sldIdLst>
    <p:sldId id="273"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 id="271" r:id="rId17"/>
    <p:sldId id="27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9" d="100"/>
          <a:sy n="79" d="100"/>
        </p:scale>
        <p:origin x="157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451" name="Group 450"/>
          <p:cNvGrpSpPr/>
          <p:nvPr/>
        </p:nvGrpSpPr>
        <p:grpSpPr>
          <a:xfrm>
            <a:off x="0" y="0"/>
            <a:ext cx="9555163" cy="6853238"/>
            <a:chOff x="1524000" y="0"/>
            <a:chExt cx="9555163" cy="6853238"/>
          </a:xfrm>
        </p:grpSpPr>
        <p:sp>
          <p:nvSpPr>
            <p:cNvPr id="452" name="Freeform 6"/>
            <p:cNvSpPr/>
            <p:nvPr/>
          </p:nvSpPr>
          <p:spPr bwMode="auto">
            <a:xfrm>
              <a:off x="1524000" y="1331913"/>
              <a:ext cx="7837488" cy="5521325"/>
            </a:xfrm>
            <a:custGeom>
              <a:avLst/>
              <a:gdLst/>
              <a:ahLst/>
              <a:cxnLst/>
              <a:rect l="0" t="0" r="r" b="b"/>
              <a:pathLst>
                <a:path w="1648" h="1161">
                  <a:moveTo>
                    <a:pt x="1362" y="1161"/>
                  </a:moveTo>
                  <a:cubicBezTo>
                    <a:pt x="1648" y="920"/>
                    <a:pt x="1283" y="505"/>
                    <a:pt x="1097" y="326"/>
                  </a:cubicBezTo>
                  <a:cubicBezTo>
                    <a:pt x="926" y="162"/>
                    <a:pt x="709" y="35"/>
                    <a:pt x="470" y="14"/>
                  </a:cubicBezTo>
                  <a:cubicBezTo>
                    <a:pt x="315" y="0"/>
                    <a:pt x="142" y="49"/>
                    <a:pt x="0" y="138"/>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3" name="Freeform 7"/>
            <p:cNvSpPr/>
            <p:nvPr/>
          </p:nvSpPr>
          <p:spPr bwMode="auto">
            <a:xfrm>
              <a:off x="1524000" y="5564188"/>
              <a:ext cx="1412875" cy="1284288"/>
            </a:xfrm>
            <a:custGeom>
              <a:avLst/>
              <a:gdLst/>
              <a:ahLst/>
              <a:cxnLst/>
              <a:rect l="0" t="0" r="r" b="b"/>
              <a:pathLst>
                <a:path w="297" h="270">
                  <a:moveTo>
                    <a:pt x="0" y="0"/>
                  </a:moveTo>
                  <a:cubicBezTo>
                    <a:pt x="73" y="119"/>
                    <a:pt x="186" y="220"/>
                    <a:pt x="297" y="27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4" name="Freeform 8"/>
            <p:cNvSpPr/>
            <p:nvPr/>
          </p:nvSpPr>
          <p:spPr bwMode="auto">
            <a:xfrm>
              <a:off x="1524000" y="2030413"/>
              <a:ext cx="6510338" cy="4813300"/>
            </a:xfrm>
            <a:custGeom>
              <a:avLst/>
              <a:gdLst/>
              <a:ahLst/>
              <a:cxnLst/>
              <a:rect l="0" t="0" r="r" b="b"/>
              <a:pathLst>
                <a:path w="1369" h="1012">
                  <a:moveTo>
                    <a:pt x="845" y="1012"/>
                  </a:moveTo>
                  <a:cubicBezTo>
                    <a:pt x="1043" y="967"/>
                    <a:pt x="1369" y="853"/>
                    <a:pt x="1263" y="588"/>
                  </a:cubicBezTo>
                  <a:cubicBezTo>
                    <a:pt x="1164" y="340"/>
                    <a:pt x="861" y="107"/>
                    <a:pt x="602" y="49"/>
                  </a:cubicBezTo>
                  <a:cubicBezTo>
                    <a:pt x="383" y="0"/>
                    <a:pt x="135" y="97"/>
                    <a:pt x="0" y="28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5" name="Freeform 9"/>
            <p:cNvSpPr/>
            <p:nvPr/>
          </p:nvSpPr>
          <p:spPr bwMode="auto">
            <a:xfrm>
              <a:off x="1528763" y="6207125"/>
              <a:ext cx="717550" cy="646113"/>
            </a:xfrm>
            <a:custGeom>
              <a:avLst/>
              <a:gdLst/>
              <a:ahLst/>
              <a:cxnLst/>
              <a:rect l="0" t="0" r="r" b="b"/>
              <a:pathLst>
                <a:path w="151" h="136">
                  <a:moveTo>
                    <a:pt x="0" y="0"/>
                  </a:moveTo>
                  <a:cubicBezTo>
                    <a:pt x="45" y="52"/>
                    <a:pt x="97" y="99"/>
                    <a:pt x="151" y="13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6" name="Freeform 10"/>
            <p:cNvSpPr/>
            <p:nvPr/>
          </p:nvSpPr>
          <p:spPr bwMode="auto">
            <a:xfrm>
              <a:off x="1524000" y="1806575"/>
              <a:ext cx="6753225" cy="5046663"/>
            </a:xfrm>
            <a:custGeom>
              <a:avLst/>
              <a:gdLst/>
              <a:ahLst/>
              <a:cxnLst/>
              <a:rect l="0" t="0" r="r" b="b"/>
              <a:pathLst>
                <a:path w="1420" h="1061">
                  <a:moveTo>
                    <a:pt x="1034" y="1061"/>
                  </a:moveTo>
                  <a:cubicBezTo>
                    <a:pt x="1148" y="1019"/>
                    <a:pt x="1283" y="957"/>
                    <a:pt x="1345" y="845"/>
                  </a:cubicBezTo>
                  <a:cubicBezTo>
                    <a:pt x="1420" y="710"/>
                    <a:pt x="1338" y="570"/>
                    <a:pt x="1249" y="466"/>
                  </a:cubicBezTo>
                  <a:cubicBezTo>
                    <a:pt x="1068" y="253"/>
                    <a:pt x="816" y="57"/>
                    <a:pt x="530" y="23"/>
                  </a:cubicBezTo>
                  <a:cubicBezTo>
                    <a:pt x="336" y="0"/>
                    <a:pt x="140" y="87"/>
                    <a:pt x="0" y="22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7" name="Freeform 11"/>
            <p:cNvSpPr/>
            <p:nvPr/>
          </p:nvSpPr>
          <p:spPr bwMode="auto">
            <a:xfrm>
              <a:off x="1524000" y="669925"/>
              <a:ext cx="8797925" cy="6183313"/>
            </a:xfrm>
            <a:custGeom>
              <a:avLst/>
              <a:gdLst/>
              <a:ahLst/>
              <a:cxnLst/>
              <a:rect l="0" t="0" r="r" b="b"/>
              <a:pathLst>
                <a:path w="1850" h="1300">
                  <a:moveTo>
                    <a:pt x="1552" y="1300"/>
                  </a:moveTo>
                  <a:cubicBezTo>
                    <a:pt x="1850" y="1019"/>
                    <a:pt x="1504" y="652"/>
                    <a:pt x="1288" y="447"/>
                  </a:cubicBezTo>
                  <a:cubicBezTo>
                    <a:pt x="1085" y="255"/>
                    <a:pt x="838" y="90"/>
                    <a:pt x="559" y="37"/>
                  </a:cubicBezTo>
                  <a:cubicBezTo>
                    <a:pt x="364" y="0"/>
                    <a:pt x="171" y="40"/>
                    <a:pt x="0" y="131"/>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8" name="Freeform 12"/>
            <p:cNvSpPr/>
            <p:nvPr/>
          </p:nvSpPr>
          <p:spPr bwMode="auto">
            <a:xfrm>
              <a:off x="1524000" y="119063"/>
              <a:ext cx="9555163" cy="6734175"/>
            </a:xfrm>
            <a:custGeom>
              <a:avLst/>
              <a:gdLst/>
              <a:ahLst/>
              <a:cxnLst/>
              <a:rect l="0" t="0" r="r" b="b"/>
              <a:pathLst>
                <a:path w="2009" h="1416">
                  <a:moveTo>
                    <a:pt x="1725" y="1416"/>
                  </a:moveTo>
                  <a:cubicBezTo>
                    <a:pt x="2009" y="1117"/>
                    <a:pt x="1728" y="785"/>
                    <a:pt x="1492" y="565"/>
                  </a:cubicBezTo>
                  <a:cubicBezTo>
                    <a:pt x="1248" y="339"/>
                    <a:pt x="961" y="143"/>
                    <a:pt x="635" y="61"/>
                  </a:cubicBezTo>
                  <a:cubicBezTo>
                    <a:pt x="392" y="0"/>
                    <a:pt x="190" y="18"/>
                    <a:pt x="0" y="10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9" name="Freeform 13"/>
            <p:cNvSpPr/>
            <p:nvPr/>
          </p:nvSpPr>
          <p:spPr bwMode="auto">
            <a:xfrm>
              <a:off x="5419725" y="4763"/>
              <a:ext cx="5216525" cy="5368925"/>
            </a:xfrm>
            <a:custGeom>
              <a:avLst/>
              <a:gdLst/>
              <a:ahLst/>
              <a:cxnLst/>
              <a:rect l="0" t="0" r="r" b="b"/>
              <a:pathLst>
                <a:path w="1097" h="1129">
                  <a:moveTo>
                    <a:pt x="1097" y="1129"/>
                  </a:moveTo>
                  <a:cubicBezTo>
                    <a:pt x="1031" y="909"/>
                    <a:pt x="843" y="701"/>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0" name="Freeform 15"/>
            <p:cNvSpPr/>
            <p:nvPr/>
          </p:nvSpPr>
          <p:spPr bwMode="auto">
            <a:xfrm>
              <a:off x="5813425" y="4763"/>
              <a:ext cx="4832350" cy="4822825"/>
            </a:xfrm>
            <a:custGeom>
              <a:avLst/>
              <a:gdLst/>
              <a:ahLst/>
              <a:cxnLst/>
              <a:rect l="0" t="0" r="r" b="b"/>
              <a:pathLst>
                <a:path w="1016" h="1014">
                  <a:moveTo>
                    <a:pt x="1016" y="1014"/>
                  </a:moveTo>
                  <a:cubicBezTo>
                    <a:pt x="934" y="849"/>
                    <a:pt x="802" y="6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1" name="Freeform 16"/>
            <p:cNvSpPr/>
            <p:nvPr/>
          </p:nvSpPr>
          <p:spPr bwMode="auto">
            <a:xfrm>
              <a:off x="6003925" y="4763"/>
              <a:ext cx="4641850" cy="4598988"/>
            </a:xfrm>
            <a:custGeom>
              <a:avLst/>
              <a:gdLst/>
              <a:ahLst/>
              <a:cxnLst/>
              <a:rect l="0" t="0" r="r" b="b"/>
              <a:pathLst>
                <a:path w="976" h="967">
                  <a:moveTo>
                    <a:pt x="976" y="967"/>
                  </a:moveTo>
                  <a:cubicBezTo>
                    <a:pt x="894" y="822"/>
                    <a:pt x="779" y="689"/>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62" name="Freeform 17"/>
            <p:cNvSpPr/>
            <p:nvPr/>
          </p:nvSpPr>
          <p:spPr bwMode="auto">
            <a:xfrm>
              <a:off x="6203950" y="0"/>
              <a:ext cx="4441825" cy="4237038"/>
            </a:xfrm>
            <a:custGeom>
              <a:avLst/>
              <a:gdLst/>
              <a:ahLst/>
              <a:cxnLst/>
              <a:rect l="0" t="0" r="r" b="b"/>
              <a:pathLst>
                <a:path w="934" h="891">
                  <a:moveTo>
                    <a:pt x="934" y="891"/>
                  </a:moveTo>
                  <a:cubicBezTo>
                    <a:pt x="863" y="783"/>
                    <a:pt x="778" y="684"/>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3" name="Freeform 18"/>
            <p:cNvSpPr/>
            <p:nvPr/>
          </p:nvSpPr>
          <p:spPr bwMode="auto">
            <a:xfrm>
              <a:off x="6456363" y="4763"/>
              <a:ext cx="4179888" cy="3986213"/>
            </a:xfrm>
            <a:custGeom>
              <a:avLst/>
              <a:gdLst/>
              <a:ahLst/>
              <a:cxnLst/>
              <a:rect l="0" t="0" r="r" b="b"/>
              <a:pathLst>
                <a:path w="879" h="838">
                  <a:moveTo>
                    <a:pt x="879" y="838"/>
                  </a:moveTo>
                  <a:cubicBezTo>
                    <a:pt x="821" y="755"/>
                    <a:pt x="756" y="679"/>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4" name="Freeform 19"/>
            <p:cNvSpPr/>
            <p:nvPr/>
          </p:nvSpPr>
          <p:spPr bwMode="auto">
            <a:xfrm>
              <a:off x="6869113" y="4763"/>
              <a:ext cx="3776663" cy="3838575"/>
            </a:xfrm>
            <a:custGeom>
              <a:avLst/>
              <a:gdLst/>
              <a:ahLst/>
              <a:cxnLst/>
              <a:rect l="0" t="0" r="r" b="b"/>
              <a:pathLst>
                <a:path w="794" h="807">
                  <a:moveTo>
                    <a:pt x="794" y="807"/>
                  </a:moveTo>
                  <a:cubicBezTo>
                    <a:pt x="745" y="739"/>
                    <a:pt x="695" y="676"/>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5" name="Freeform 20"/>
            <p:cNvSpPr/>
            <p:nvPr/>
          </p:nvSpPr>
          <p:spPr bwMode="auto">
            <a:xfrm>
              <a:off x="8758238" y="4763"/>
              <a:ext cx="1887538" cy="1355725"/>
            </a:xfrm>
            <a:custGeom>
              <a:avLst/>
              <a:gdLst/>
              <a:ahLst/>
              <a:cxnLst/>
              <a:rect l="0" t="0" r="r" b="b"/>
              <a:pathLst>
                <a:path w="397" h="285">
                  <a:moveTo>
                    <a:pt x="397" y="285"/>
                  </a:moveTo>
                  <a:cubicBezTo>
                    <a:pt x="270" y="182"/>
                    <a:pt x="138" y="8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6" name="Freeform 21"/>
            <p:cNvSpPr/>
            <p:nvPr/>
          </p:nvSpPr>
          <p:spPr bwMode="auto">
            <a:xfrm>
              <a:off x="9223375" y="9525"/>
              <a:ext cx="1422400" cy="1108075"/>
            </a:xfrm>
            <a:custGeom>
              <a:avLst/>
              <a:gdLst/>
              <a:ahLst/>
              <a:cxnLst/>
              <a:rect l="0" t="0" r="r" b="b"/>
              <a:pathLst>
                <a:path w="299" h="233">
                  <a:moveTo>
                    <a:pt x="299" y="233"/>
                  </a:moveTo>
                  <a:cubicBezTo>
                    <a:pt x="197" y="145"/>
                    <a:pt x="97" y="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7" name="Freeform 22"/>
            <p:cNvSpPr/>
            <p:nvPr/>
          </p:nvSpPr>
          <p:spPr bwMode="auto">
            <a:xfrm>
              <a:off x="10009188" y="4763"/>
              <a:ext cx="636588" cy="361950"/>
            </a:xfrm>
            <a:custGeom>
              <a:avLst/>
              <a:gdLst/>
              <a:ahLst/>
              <a:cxnLst/>
              <a:rect l="0" t="0" r="r" b="b"/>
              <a:pathLst>
                <a:path w="134" h="76">
                  <a:moveTo>
                    <a:pt x="0" y="0"/>
                  </a:moveTo>
                  <a:cubicBezTo>
                    <a:pt x="45" y="25"/>
                    <a:pt x="89" y="50"/>
                    <a:pt x="134" y="7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 name="Group 6"/>
          <p:cNvGrpSpPr/>
          <p:nvPr/>
        </p:nvGrpSpPr>
        <p:grpSpPr>
          <a:xfrm>
            <a:off x="1283114" y="1168329"/>
            <a:ext cx="6586124" cy="4537816"/>
            <a:chOff x="1283114" y="1168329"/>
            <a:chExt cx="6586124" cy="4537816"/>
          </a:xfrm>
        </p:grpSpPr>
        <p:sp>
          <p:nvSpPr>
            <p:cNvPr id="39" name="Rectangle 38"/>
            <p:cNvSpPr/>
            <p:nvPr/>
          </p:nvSpPr>
          <p:spPr>
            <a:xfrm>
              <a:off x="1283114" y="1168329"/>
              <a:ext cx="6586124"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283114" y="1973001"/>
              <a:ext cx="6586124" cy="33844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1" name="Isosceles Triangle 39"/>
            <p:cNvSpPr/>
            <p:nvPr/>
          </p:nvSpPr>
          <p:spPr>
            <a:xfrm rot="10800000">
              <a:off x="4362524" y="5355082"/>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359091" y="2055278"/>
            <a:ext cx="6428445" cy="1810636"/>
          </a:xfrm>
        </p:spPr>
        <p:txBody>
          <a:bodyPr bIns="0" anchor="b">
            <a:normAutofit/>
          </a:bodyPr>
          <a:lstStyle>
            <a:lvl1pPr algn="ctr">
              <a:lnSpc>
                <a:spcPct val="80000"/>
              </a:lnSpc>
              <a:defRPr sz="4800" spc="-113">
                <a:solidFill>
                  <a:srgbClr val="FFFE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359091" y="3941492"/>
            <a:ext cx="6428445" cy="1334120"/>
          </a:xfrm>
        </p:spPr>
        <p:txBody>
          <a:bodyPr tIns="0">
            <a:normAutofit/>
          </a:bodyPr>
          <a:lstStyle>
            <a:lvl1pPr marL="0" indent="0" algn="ctr">
              <a:lnSpc>
                <a:spcPct val="100000"/>
              </a:lnSpc>
              <a:buNone/>
              <a:defRPr sz="1800" b="0">
                <a:solidFill>
                  <a:srgbClr val="FFFEFF"/>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640080" y="320040"/>
            <a:ext cx="2743200" cy="320040"/>
          </a:xfrm>
        </p:spPr>
        <p:txBody>
          <a:bodyPr vert="horz" lIns="91440" tIns="45720" rIns="91440" bIns="45720" rtlCol="0" anchor="ctr"/>
          <a:lstStyle>
            <a:lvl1pPr>
              <a:defRPr lang="en-US"/>
            </a:lvl1pPr>
          </a:lstStyle>
          <a:p>
            <a:fld id="{5BCAD085-E8A6-8845-BD4E-CB4CCA059FC4}" type="datetimeFigureOut">
              <a:rPr lang="en-US" smtClean="0"/>
              <a:t>9/16/2025</a:t>
            </a:fld>
            <a:endParaRPr lang="en-US"/>
          </a:p>
        </p:txBody>
      </p:sp>
      <p:sp>
        <p:nvSpPr>
          <p:cNvPr id="5" name="Footer Placeholder 4"/>
          <p:cNvSpPr>
            <a:spLocks noGrp="1"/>
          </p:cNvSpPr>
          <p:nvPr>
            <p:ph type="ftr" sz="quarter" idx="11"/>
          </p:nvPr>
        </p:nvSpPr>
        <p:spPr>
          <a:xfrm>
            <a:off x="640080" y="6227064"/>
            <a:ext cx="7854696"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7808976"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1092398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85" name="Group 84"/>
          <p:cNvGrpSpPr/>
          <p:nvPr/>
        </p:nvGrpSpPr>
        <p:grpSpPr>
          <a:xfrm>
            <a:off x="-286226" y="0"/>
            <a:ext cx="9421759" cy="6858001"/>
            <a:chOff x="1243013" y="0"/>
            <a:chExt cx="9402763" cy="6858001"/>
          </a:xfrm>
        </p:grpSpPr>
        <p:sp>
          <p:nvSpPr>
            <p:cNvPr id="86"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2"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103"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2" name="Group 31"/>
          <p:cNvGrpSpPr/>
          <p:nvPr/>
        </p:nvGrpSpPr>
        <p:grpSpPr>
          <a:xfrm>
            <a:off x="640080" y="1699589"/>
            <a:ext cx="3286552" cy="3470421"/>
            <a:chOff x="640080" y="1699589"/>
            <a:chExt cx="3286552" cy="3470421"/>
          </a:xfrm>
        </p:grpSpPr>
        <p:sp>
          <p:nvSpPr>
            <p:cNvPr id="42" name="Rectangle 41"/>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Rectangle 43"/>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3786" y="2349926"/>
            <a:ext cx="3113815" cy="2472774"/>
          </a:xfrm>
        </p:spPr>
        <p:txBody>
          <a:bodyPr/>
          <a:lstStyle>
            <a:lvl1pPr>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4415686" y="794719"/>
            <a:ext cx="4095643" cy="525709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8632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51" name="Group 50"/>
          <p:cNvGrpSpPr/>
          <p:nvPr/>
        </p:nvGrpSpPr>
        <p:grpSpPr>
          <a:xfrm flipH="1">
            <a:off x="0" y="0"/>
            <a:ext cx="9421759" cy="6858001"/>
            <a:chOff x="1243013" y="0"/>
            <a:chExt cx="9402763" cy="6858001"/>
          </a:xfrm>
        </p:grpSpPr>
        <p:sp>
          <p:nvSpPr>
            <p:cNvPr id="52"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6"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7"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8"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2"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3"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7"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8"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9"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0"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1"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85" name="Group 84"/>
          <p:cNvGrpSpPr/>
          <p:nvPr/>
        </p:nvGrpSpPr>
        <p:grpSpPr>
          <a:xfrm>
            <a:off x="5228134" y="1699589"/>
            <a:ext cx="3286552" cy="3470421"/>
            <a:chOff x="640080" y="1699589"/>
            <a:chExt cx="3286552" cy="3470421"/>
          </a:xfrm>
        </p:grpSpPr>
        <p:sp>
          <p:nvSpPr>
            <p:cNvPr id="86" name="Rectangle 85"/>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 name="Rectangle 87"/>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5313609" y="2349924"/>
            <a:ext cx="3112047" cy="2464951"/>
          </a:xfrm>
        </p:spPr>
        <p:txBody>
          <a:bodyPr vert="eaVert"/>
          <a:lstStyle>
            <a:lvl1pPr algn="l">
              <a:lnSpc>
                <a:spcPct val="80000"/>
              </a:lnSpc>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43258" y="802808"/>
            <a:ext cx="4118291" cy="5254802"/>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640080" y="320040"/>
            <a:ext cx="2743200" cy="320040"/>
          </a:xfrm>
        </p:spPr>
        <p:txBody>
          <a:bodyPr/>
          <a:lstStyle/>
          <a:p>
            <a:fld id="{5BCAD085-E8A6-8845-BD4E-CB4CCA059FC4}" type="datetimeFigureOut">
              <a:rPr lang="en-US" smtClean="0"/>
              <a:t>9/16/2025</a:t>
            </a:fld>
            <a:endParaRPr lang="en-US"/>
          </a:p>
        </p:txBody>
      </p:sp>
      <p:sp>
        <p:nvSpPr>
          <p:cNvPr id="5" name="Footer Placeholder 4"/>
          <p:cNvSpPr>
            <a:spLocks noGrp="1"/>
          </p:cNvSpPr>
          <p:nvPr>
            <p:ph type="ftr" sz="quarter" idx="11"/>
          </p:nvPr>
        </p:nvSpPr>
        <p:spPr>
          <a:xfrm>
            <a:off x="640080" y="6227064"/>
            <a:ext cx="7854696" cy="320040"/>
          </a:xfrm>
        </p:spPr>
        <p:txBody>
          <a:bodyPr/>
          <a:lstStyle/>
          <a:p>
            <a:endParaRPr lang="en-US"/>
          </a:p>
        </p:txBody>
      </p:sp>
      <p:sp>
        <p:nvSpPr>
          <p:cNvPr id="6" name="Slide Number Placeholder 5"/>
          <p:cNvSpPr>
            <a:spLocks noGrp="1"/>
          </p:cNvSpPr>
          <p:nvPr>
            <p:ph type="sldNum" sz="quarter" idx="12"/>
          </p:nvPr>
        </p:nvSpPr>
        <p:spPr>
          <a:xfrm>
            <a:off x="7808976"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9523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813335" y="802299"/>
            <a:ext cx="6477805" cy="2541431"/>
          </a:xfrm>
        </p:spPr>
        <p:txBody>
          <a:bodyPr bIns="0" anchor="b">
            <a:normAutofit/>
          </a:bodyPr>
          <a:lstStyle>
            <a:lvl1pPr algn="l">
              <a:defRPr sz="4950"/>
            </a:lvl1pPr>
          </a:lstStyle>
          <a:p>
            <a:r>
              <a:rPr lang="tr-TR"/>
              <a:t>Asıl başlık stilini düzenlemek için tıklayın</a:t>
            </a:r>
            <a:endParaRPr lang="en-US" dirty="0"/>
          </a:p>
        </p:txBody>
      </p:sp>
      <p:sp>
        <p:nvSpPr>
          <p:cNvPr id="3" name="Subtitle 2"/>
          <p:cNvSpPr>
            <a:spLocks noGrp="1"/>
          </p:cNvSpPr>
          <p:nvPr>
            <p:ph type="subTitle" idx="1"/>
          </p:nvPr>
        </p:nvSpPr>
        <p:spPr>
          <a:xfrm>
            <a:off x="1813335" y="3531205"/>
            <a:ext cx="6477804" cy="977621"/>
          </a:xfrm>
        </p:spPr>
        <p:txBody>
          <a:bodyPr tIns="91440" bIns="91440">
            <a:normAutofit/>
          </a:bodyPr>
          <a:lstStyle>
            <a:lvl1pPr marL="0" indent="0" algn="l">
              <a:buNone/>
              <a:defRPr sz="1350" b="0" cap="all" baseline="0">
                <a:solidFill>
                  <a:schemeClr val="tx1"/>
                </a:solidFill>
              </a:defRPr>
            </a:lvl1pPr>
            <a:lvl2pPr marL="342900" indent="0" algn="ctr">
              <a:buNone/>
              <a:defRPr sz="135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441D40C-60EB-4787-80CA-69659E225289}" type="datetimeFigureOut">
              <a:rPr lang="tr-TR" smtClean="0"/>
              <a:t>16.09.2025</a:t>
            </a:fld>
            <a:endParaRPr lang="tr-TR"/>
          </a:p>
        </p:txBody>
      </p:sp>
      <p:sp>
        <p:nvSpPr>
          <p:cNvPr id="5" name="Footer Placeholder 4"/>
          <p:cNvSpPr>
            <a:spLocks noGrp="1"/>
          </p:cNvSpPr>
          <p:nvPr>
            <p:ph type="ftr" sz="quarter" idx="11"/>
          </p:nvPr>
        </p:nvSpPr>
        <p:spPr>
          <a:xfrm>
            <a:off x="1812376" y="329308"/>
            <a:ext cx="3730436" cy="309201"/>
          </a:xfrm>
        </p:spPr>
        <p:txBody>
          <a:bodyPr/>
          <a:lstStyle/>
          <a:p>
            <a:endParaRPr lang="tr-TR"/>
          </a:p>
        </p:txBody>
      </p:sp>
      <p:sp>
        <p:nvSpPr>
          <p:cNvPr id="6" name="Slide Number Placeholder 5"/>
          <p:cNvSpPr>
            <a:spLocks noGrp="1"/>
          </p:cNvSpPr>
          <p:nvPr>
            <p:ph type="sldNum" sz="quarter" idx="12"/>
          </p:nvPr>
        </p:nvSpPr>
        <p:spPr>
          <a:xfrm>
            <a:off x="1078249" y="798973"/>
            <a:ext cx="608264" cy="503578"/>
          </a:xfrm>
        </p:spPr>
        <p:txBody>
          <a:bodyPr/>
          <a:lstStyle/>
          <a:p>
            <a:fld id="{C6559AB2-7FCA-4CA1-92FF-DCF65421715E}" type="slidenum">
              <a:rPr lang="tr-TR" smtClean="0"/>
              <a:t>‹#›</a:t>
            </a:fld>
            <a:endParaRPr lang="tr-TR"/>
          </a:p>
        </p:txBody>
      </p:sp>
      <p:cxnSp>
        <p:nvCxnSpPr>
          <p:cNvPr id="15" name="Straight Connector 14"/>
          <p:cNvCxnSpPr/>
          <p:nvPr/>
        </p:nvCxnSpPr>
        <p:spPr>
          <a:xfrm>
            <a:off x="1813335" y="3528542"/>
            <a:ext cx="647780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10658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441D40C-60EB-4787-80CA-69659E225289}" type="datetimeFigureOut">
              <a:rPr lang="tr-TR" smtClean="0"/>
              <a:t>16.09.2025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6559AB2-7FCA-4CA1-92FF-DCF65421715E}" type="slidenum">
              <a:rPr lang="tr-TR" smtClean="0"/>
              <a:t>‹#›</a:t>
            </a:fld>
            <a:endParaRPr lang="tr-TR"/>
          </a:p>
        </p:txBody>
      </p:sp>
      <p:cxnSp>
        <p:nvCxnSpPr>
          <p:cNvPr id="33" name="Straight Connector 32"/>
          <p:cNvCxnSpPr/>
          <p:nvPr/>
        </p:nvCxnSpPr>
        <p:spPr>
          <a:xfrm>
            <a:off x="1090422" y="1847088"/>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45265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090679" y="1756130"/>
            <a:ext cx="6482366" cy="1887950"/>
          </a:xfrm>
        </p:spPr>
        <p:txBody>
          <a:bodyPr anchor="b">
            <a:normAutofit/>
          </a:bodyPr>
          <a:lstStyle>
            <a:lvl1pPr algn="l">
              <a:defRPr sz="27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0679" y="3806196"/>
            <a:ext cx="6472835" cy="1012929"/>
          </a:xfrm>
        </p:spPr>
        <p:txBody>
          <a:bodyPr tIns="91440">
            <a:norm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441D40C-60EB-4787-80CA-69659E225289}" type="datetimeFigureOut">
              <a:rPr lang="tr-TR" smtClean="0"/>
              <a:t>16.09.2025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6559AB2-7FCA-4CA1-92FF-DCF65421715E}" type="slidenum">
              <a:rPr lang="tr-TR" smtClean="0"/>
              <a:t>‹#›</a:t>
            </a:fld>
            <a:endParaRPr lang="tr-TR"/>
          </a:p>
        </p:txBody>
      </p:sp>
      <p:cxnSp>
        <p:nvCxnSpPr>
          <p:cNvPr id="15" name="Straight Connector 14"/>
          <p:cNvCxnSpPr/>
          <p:nvPr/>
        </p:nvCxnSpPr>
        <p:spPr>
          <a:xfrm>
            <a:off x="1090679" y="3804985"/>
            <a:ext cx="647283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98156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86913" y="804890"/>
            <a:ext cx="7204226"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85498" y="2010879"/>
            <a:ext cx="3483864"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10328" y="2017343"/>
            <a:ext cx="3483864"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441D40C-60EB-4787-80CA-69659E225289}" type="datetimeFigureOut">
              <a:rPr lang="tr-TR" smtClean="0"/>
              <a:t>16.09.2025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6559AB2-7FCA-4CA1-92FF-DCF65421715E}" type="slidenum">
              <a:rPr lang="tr-TR" smtClean="0"/>
              <a:t>‹#›</a:t>
            </a:fld>
            <a:endParaRPr lang="tr-TR"/>
          </a:p>
        </p:txBody>
      </p:sp>
      <p:cxnSp>
        <p:nvCxnSpPr>
          <p:cNvPr id="35" name="Straight Connector 34"/>
          <p:cNvCxnSpPr/>
          <p:nvPr/>
        </p:nvCxnSpPr>
        <p:spPr>
          <a:xfrm>
            <a:off x="1090422" y="1847088"/>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343284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085394" y="804164"/>
            <a:ext cx="7205746"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85393" y="2019550"/>
            <a:ext cx="3483864" cy="801943"/>
          </a:xfrm>
        </p:spPr>
        <p:txBody>
          <a:bodyPr anchor="b">
            <a:normAutofit/>
          </a:bodyPr>
          <a:lstStyle>
            <a:lvl1pPr marL="0" indent="0">
              <a:lnSpc>
                <a:spcPct val="100000"/>
              </a:lnSpc>
              <a:buNone/>
              <a:defRPr sz="165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Content Placeholder 3"/>
          <p:cNvSpPr>
            <a:spLocks noGrp="1"/>
          </p:cNvSpPr>
          <p:nvPr>
            <p:ph sz="half" idx="2"/>
          </p:nvPr>
        </p:nvSpPr>
        <p:spPr>
          <a:xfrm>
            <a:off x="1085393" y="2824270"/>
            <a:ext cx="3483864"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09272" y="2023004"/>
            <a:ext cx="3483864" cy="802237"/>
          </a:xfrm>
        </p:spPr>
        <p:txBody>
          <a:bodyPr anchor="b">
            <a:normAutofit/>
          </a:bodyPr>
          <a:lstStyle>
            <a:lvl1pPr marL="0" indent="0">
              <a:lnSpc>
                <a:spcPct val="100000"/>
              </a:lnSpc>
              <a:buNone/>
              <a:defRPr sz="165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Content Placeholder 5"/>
          <p:cNvSpPr>
            <a:spLocks noGrp="1"/>
          </p:cNvSpPr>
          <p:nvPr>
            <p:ph sz="quarter" idx="4"/>
          </p:nvPr>
        </p:nvSpPr>
        <p:spPr>
          <a:xfrm>
            <a:off x="4809272" y="2821491"/>
            <a:ext cx="3483864"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441D40C-60EB-4787-80CA-69659E225289}" type="datetimeFigureOut">
              <a:rPr lang="tr-TR" smtClean="0"/>
              <a:t>16.09.2025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6559AB2-7FCA-4CA1-92FF-DCF65421715E}" type="slidenum">
              <a:rPr lang="tr-TR" smtClean="0"/>
              <a:t>‹#›</a:t>
            </a:fld>
            <a:endParaRPr lang="tr-TR"/>
          </a:p>
        </p:txBody>
      </p:sp>
      <p:cxnSp>
        <p:nvCxnSpPr>
          <p:cNvPr id="29" name="Straight Connector 28"/>
          <p:cNvCxnSpPr/>
          <p:nvPr/>
        </p:nvCxnSpPr>
        <p:spPr>
          <a:xfrm>
            <a:off x="1090422" y="1847088"/>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194698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441D40C-60EB-4787-80CA-69659E225289}" type="datetimeFigureOut">
              <a:rPr lang="tr-TR" smtClean="0"/>
              <a:t>16.09.2025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6559AB2-7FCA-4CA1-92FF-DCF65421715E}" type="slidenum">
              <a:rPr lang="tr-TR" smtClean="0"/>
              <a:t>‹#›</a:t>
            </a:fld>
            <a:endParaRPr lang="tr-TR"/>
          </a:p>
        </p:txBody>
      </p:sp>
      <p:cxnSp>
        <p:nvCxnSpPr>
          <p:cNvPr id="25" name="Straight Connector 24"/>
          <p:cNvCxnSpPr/>
          <p:nvPr/>
        </p:nvCxnSpPr>
        <p:spPr>
          <a:xfrm>
            <a:off x="1090422" y="1847088"/>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118172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41D40C-60EB-4787-80CA-69659E225289}" type="datetimeFigureOut">
              <a:rPr lang="tr-TR" smtClean="0"/>
              <a:t>16.09.2025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6559AB2-7FCA-4CA1-92FF-DCF65421715E}" type="slidenum">
              <a:rPr lang="tr-TR" smtClean="0"/>
              <a:t>‹#›</a:t>
            </a:fld>
            <a:endParaRPr lang="tr-TR"/>
          </a:p>
        </p:txBody>
      </p:sp>
    </p:spTree>
    <p:extLst>
      <p:ext uri="{BB962C8B-B14F-4D97-AF65-F5344CB8AC3E}">
        <p14:creationId xmlns:p14="http://schemas.microsoft.com/office/powerpoint/2010/main" val="33806617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083504" y="798973"/>
            <a:ext cx="2454824" cy="2247117"/>
          </a:xfrm>
        </p:spPr>
        <p:txBody>
          <a:bodyPr anchor="b">
            <a:normAutofit/>
          </a:bodyPr>
          <a:lstStyle>
            <a:lvl1pPr algn="l">
              <a:defRPr sz="1800"/>
            </a:lvl1pPr>
          </a:lstStyle>
          <a:p>
            <a:r>
              <a:rPr lang="tr-TR"/>
              <a:t>Asıl başlık stilini düzenlemek için tıklayın</a:t>
            </a:r>
            <a:endParaRPr lang="en-US" dirty="0"/>
          </a:p>
        </p:txBody>
      </p:sp>
      <p:sp>
        <p:nvSpPr>
          <p:cNvPr id="3" name="Content Placeholder 2"/>
          <p:cNvSpPr>
            <a:spLocks noGrp="1"/>
          </p:cNvSpPr>
          <p:nvPr>
            <p:ph idx="1"/>
          </p:nvPr>
        </p:nvSpPr>
        <p:spPr>
          <a:xfrm>
            <a:off x="3782785" y="798974"/>
            <a:ext cx="4509353"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083504" y="3205492"/>
            <a:ext cx="2456260" cy="2248181"/>
          </a:xfrm>
        </p:spPr>
        <p:txBody>
          <a:bodyPr/>
          <a:lstStyle>
            <a:lvl1pPr marL="0" indent="0" algn="l">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441D40C-60EB-4787-80CA-69659E225289}" type="datetimeFigureOut">
              <a:rPr lang="tr-TR" smtClean="0"/>
              <a:t>16.09.2025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6559AB2-7FCA-4CA1-92FF-DCF65421715E}" type="slidenum">
              <a:rPr lang="tr-TR" smtClean="0"/>
              <a:t>‹#›</a:t>
            </a:fld>
            <a:endParaRPr lang="tr-TR"/>
          </a:p>
        </p:txBody>
      </p:sp>
      <p:cxnSp>
        <p:nvCxnSpPr>
          <p:cNvPr id="17" name="Straight Connector 16"/>
          <p:cNvCxnSpPr/>
          <p:nvPr/>
        </p:nvCxnSpPr>
        <p:spPr>
          <a:xfrm>
            <a:off x="1086210" y="3205491"/>
            <a:ext cx="2452118"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85986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65" name="Group 64"/>
          <p:cNvGrpSpPr/>
          <p:nvPr/>
        </p:nvGrpSpPr>
        <p:grpSpPr>
          <a:xfrm>
            <a:off x="-286226" y="0"/>
            <a:ext cx="9421759" cy="6858001"/>
            <a:chOff x="1243013" y="0"/>
            <a:chExt cx="9402763" cy="6858001"/>
          </a:xfrm>
        </p:grpSpPr>
        <p:sp>
          <p:nvSpPr>
            <p:cNvPr id="66"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7"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8"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9"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0"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1"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2"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3"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4"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5"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4"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0" name="Group 19"/>
          <p:cNvGrpSpPr/>
          <p:nvPr/>
        </p:nvGrpSpPr>
        <p:grpSpPr>
          <a:xfrm>
            <a:off x="640080" y="1699589"/>
            <a:ext cx="3286552" cy="3470421"/>
            <a:chOff x="640080" y="1699589"/>
            <a:chExt cx="3286552" cy="3470421"/>
          </a:xfrm>
        </p:grpSpPr>
        <p:sp>
          <p:nvSpPr>
            <p:cNvPr id="21" name="Rectangle 20"/>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5554" y="2349924"/>
            <a:ext cx="3112048" cy="2464952"/>
          </a:xfrm>
        </p:spPr>
        <p:txBody>
          <a:bodyPr/>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15687" y="803186"/>
            <a:ext cx="4091410" cy="5248622"/>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157820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5608041" y="482171"/>
            <a:ext cx="3055900"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088405" y="1129513"/>
            <a:ext cx="4149246" cy="1830584"/>
          </a:xfrm>
        </p:spPr>
        <p:txBody>
          <a:bodyPr anchor="b">
            <a:normAutofit/>
          </a:bodyPr>
          <a:lstStyle>
            <a:lvl1pPr>
              <a:defRPr sz="24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3292" y="1122543"/>
            <a:ext cx="209337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087747" y="3145992"/>
            <a:ext cx="4143303" cy="2003742"/>
          </a:xfrm>
        </p:spPr>
        <p:txBody>
          <a:bodyPr>
            <a:normAutofit/>
          </a:bodyPr>
          <a:lstStyle>
            <a:lvl1pPr marL="0" indent="0" algn="l">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a:xfrm>
            <a:off x="1085537" y="5469857"/>
            <a:ext cx="4145513" cy="320123"/>
          </a:xfrm>
        </p:spPr>
        <p:txBody>
          <a:bodyPr/>
          <a:lstStyle>
            <a:lvl1pPr algn="l">
              <a:defRPr/>
            </a:lvl1pPr>
          </a:lstStyle>
          <a:p>
            <a:fld id="{1441D40C-60EB-4787-80CA-69659E225289}" type="datetimeFigureOut">
              <a:rPr lang="tr-TR" smtClean="0"/>
              <a:t>16.09.2025</a:t>
            </a:fld>
            <a:endParaRPr lang="tr-TR"/>
          </a:p>
        </p:txBody>
      </p:sp>
      <p:sp>
        <p:nvSpPr>
          <p:cNvPr id="6" name="Footer Placeholder 5"/>
          <p:cNvSpPr>
            <a:spLocks noGrp="1"/>
          </p:cNvSpPr>
          <p:nvPr>
            <p:ph type="ftr" sz="quarter" idx="11"/>
          </p:nvPr>
        </p:nvSpPr>
        <p:spPr>
          <a:xfrm>
            <a:off x="1085537" y="318641"/>
            <a:ext cx="4155753" cy="320931"/>
          </a:xfrm>
        </p:spPr>
        <p:txBody>
          <a:bodyPr/>
          <a:lstStyle/>
          <a:p>
            <a:endParaRPr lang="tr-TR"/>
          </a:p>
        </p:txBody>
      </p:sp>
      <p:sp>
        <p:nvSpPr>
          <p:cNvPr id="7" name="Slide Number Placeholder 6"/>
          <p:cNvSpPr>
            <a:spLocks noGrp="1"/>
          </p:cNvSpPr>
          <p:nvPr>
            <p:ph type="sldNum" sz="quarter" idx="12"/>
          </p:nvPr>
        </p:nvSpPr>
        <p:spPr/>
        <p:txBody>
          <a:bodyPr/>
          <a:lstStyle/>
          <a:p>
            <a:fld id="{C6559AB2-7FCA-4CA1-92FF-DCF65421715E}" type="slidenum">
              <a:rPr lang="tr-TR" smtClean="0"/>
              <a:t>‹#›</a:t>
            </a:fld>
            <a:endParaRPr lang="tr-TR"/>
          </a:p>
        </p:txBody>
      </p:sp>
      <p:cxnSp>
        <p:nvCxnSpPr>
          <p:cNvPr id="31" name="Straight Connector 30"/>
          <p:cNvCxnSpPr/>
          <p:nvPr/>
        </p:nvCxnSpPr>
        <p:spPr>
          <a:xfrm>
            <a:off x="1085537" y="3143605"/>
            <a:ext cx="414551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466556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441D40C-60EB-4787-80CA-69659E225289}" type="datetimeFigureOut">
              <a:rPr lang="tr-TR" smtClean="0"/>
              <a:t>16.09.2025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6559AB2-7FCA-4CA1-92FF-DCF65421715E}" type="slidenum">
              <a:rPr lang="tr-TR" smtClean="0"/>
              <a:t>‹#›</a:t>
            </a:fld>
            <a:endParaRPr lang="tr-TR"/>
          </a:p>
        </p:txBody>
      </p:sp>
      <p:cxnSp>
        <p:nvCxnSpPr>
          <p:cNvPr id="26" name="Straight Connector 25"/>
          <p:cNvCxnSpPr/>
          <p:nvPr/>
        </p:nvCxnSpPr>
        <p:spPr>
          <a:xfrm>
            <a:off x="1090422" y="1847088"/>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673315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79333" y="798974"/>
            <a:ext cx="121180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83504" y="798974"/>
            <a:ext cx="5871623"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441D40C-60EB-4787-80CA-69659E225289}" type="datetimeFigureOut">
              <a:rPr lang="tr-TR" smtClean="0"/>
              <a:t>16.09.2025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6559AB2-7FCA-4CA1-92FF-DCF65421715E}" type="slidenum">
              <a:rPr lang="tr-TR" smtClean="0"/>
              <a:t>‹#›</a:t>
            </a:fld>
            <a:endParaRPr lang="tr-TR"/>
          </a:p>
        </p:txBody>
      </p:sp>
      <p:cxnSp>
        <p:nvCxnSpPr>
          <p:cNvPr id="15" name="Straight Connector 14"/>
          <p:cNvCxnSpPr/>
          <p:nvPr/>
        </p:nvCxnSpPr>
        <p:spPr>
          <a:xfrm>
            <a:off x="7079333"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08050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grpSp>
        <p:nvGrpSpPr>
          <p:cNvPr id="774" name="Group 773"/>
          <p:cNvGrpSpPr/>
          <p:nvPr/>
        </p:nvGrpSpPr>
        <p:grpSpPr>
          <a:xfrm>
            <a:off x="0" y="0"/>
            <a:ext cx="9555163" cy="6853238"/>
            <a:chOff x="1524000" y="0"/>
            <a:chExt cx="9555163" cy="6853238"/>
          </a:xfrm>
        </p:grpSpPr>
        <p:sp>
          <p:nvSpPr>
            <p:cNvPr id="775" name="Freeform 6"/>
            <p:cNvSpPr/>
            <p:nvPr/>
          </p:nvSpPr>
          <p:spPr bwMode="auto">
            <a:xfrm>
              <a:off x="1524000" y="1331913"/>
              <a:ext cx="7837488" cy="5521325"/>
            </a:xfrm>
            <a:custGeom>
              <a:avLst/>
              <a:gdLst/>
              <a:ahLst/>
              <a:cxnLst/>
              <a:rect l="0" t="0" r="r" b="b"/>
              <a:pathLst>
                <a:path w="1648" h="1161">
                  <a:moveTo>
                    <a:pt x="1362" y="1161"/>
                  </a:moveTo>
                  <a:cubicBezTo>
                    <a:pt x="1648" y="920"/>
                    <a:pt x="1283" y="505"/>
                    <a:pt x="1097" y="326"/>
                  </a:cubicBezTo>
                  <a:cubicBezTo>
                    <a:pt x="926" y="162"/>
                    <a:pt x="709" y="35"/>
                    <a:pt x="470" y="14"/>
                  </a:cubicBezTo>
                  <a:cubicBezTo>
                    <a:pt x="315" y="0"/>
                    <a:pt x="142" y="49"/>
                    <a:pt x="0" y="138"/>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6" name="Freeform 7"/>
            <p:cNvSpPr/>
            <p:nvPr/>
          </p:nvSpPr>
          <p:spPr bwMode="auto">
            <a:xfrm>
              <a:off x="1524000" y="5564188"/>
              <a:ext cx="1412875" cy="1284288"/>
            </a:xfrm>
            <a:custGeom>
              <a:avLst/>
              <a:gdLst/>
              <a:ahLst/>
              <a:cxnLst/>
              <a:rect l="0" t="0" r="r" b="b"/>
              <a:pathLst>
                <a:path w="297" h="270">
                  <a:moveTo>
                    <a:pt x="0" y="0"/>
                  </a:moveTo>
                  <a:cubicBezTo>
                    <a:pt x="73" y="119"/>
                    <a:pt x="186" y="220"/>
                    <a:pt x="297" y="27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7" name="Freeform 8"/>
            <p:cNvSpPr/>
            <p:nvPr/>
          </p:nvSpPr>
          <p:spPr bwMode="auto">
            <a:xfrm>
              <a:off x="1524000" y="2030413"/>
              <a:ext cx="6510338" cy="4813300"/>
            </a:xfrm>
            <a:custGeom>
              <a:avLst/>
              <a:gdLst/>
              <a:ahLst/>
              <a:cxnLst/>
              <a:rect l="0" t="0" r="r" b="b"/>
              <a:pathLst>
                <a:path w="1369" h="1012">
                  <a:moveTo>
                    <a:pt x="845" y="1012"/>
                  </a:moveTo>
                  <a:cubicBezTo>
                    <a:pt x="1043" y="967"/>
                    <a:pt x="1369" y="853"/>
                    <a:pt x="1263" y="588"/>
                  </a:cubicBezTo>
                  <a:cubicBezTo>
                    <a:pt x="1164" y="340"/>
                    <a:pt x="861" y="107"/>
                    <a:pt x="602" y="49"/>
                  </a:cubicBezTo>
                  <a:cubicBezTo>
                    <a:pt x="383" y="0"/>
                    <a:pt x="135" y="97"/>
                    <a:pt x="0" y="28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8" name="Freeform 9"/>
            <p:cNvSpPr/>
            <p:nvPr/>
          </p:nvSpPr>
          <p:spPr bwMode="auto">
            <a:xfrm>
              <a:off x="1528763" y="6207125"/>
              <a:ext cx="717550" cy="646113"/>
            </a:xfrm>
            <a:custGeom>
              <a:avLst/>
              <a:gdLst/>
              <a:ahLst/>
              <a:cxnLst/>
              <a:rect l="0" t="0" r="r" b="b"/>
              <a:pathLst>
                <a:path w="151" h="136">
                  <a:moveTo>
                    <a:pt x="0" y="0"/>
                  </a:moveTo>
                  <a:cubicBezTo>
                    <a:pt x="45" y="52"/>
                    <a:pt x="97" y="99"/>
                    <a:pt x="151" y="13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79" name="Freeform 10"/>
            <p:cNvSpPr/>
            <p:nvPr/>
          </p:nvSpPr>
          <p:spPr bwMode="auto">
            <a:xfrm>
              <a:off x="1524000" y="1806575"/>
              <a:ext cx="6753225" cy="5046663"/>
            </a:xfrm>
            <a:custGeom>
              <a:avLst/>
              <a:gdLst/>
              <a:ahLst/>
              <a:cxnLst/>
              <a:rect l="0" t="0" r="r" b="b"/>
              <a:pathLst>
                <a:path w="1420" h="1061">
                  <a:moveTo>
                    <a:pt x="1034" y="1061"/>
                  </a:moveTo>
                  <a:cubicBezTo>
                    <a:pt x="1148" y="1019"/>
                    <a:pt x="1283" y="957"/>
                    <a:pt x="1345" y="845"/>
                  </a:cubicBezTo>
                  <a:cubicBezTo>
                    <a:pt x="1420" y="710"/>
                    <a:pt x="1338" y="570"/>
                    <a:pt x="1249" y="466"/>
                  </a:cubicBezTo>
                  <a:cubicBezTo>
                    <a:pt x="1068" y="253"/>
                    <a:pt x="816" y="57"/>
                    <a:pt x="530" y="23"/>
                  </a:cubicBezTo>
                  <a:cubicBezTo>
                    <a:pt x="336" y="0"/>
                    <a:pt x="140" y="87"/>
                    <a:pt x="0" y="22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80" name="Freeform 11"/>
            <p:cNvSpPr/>
            <p:nvPr/>
          </p:nvSpPr>
          <p:spPr bwMode="auto">
            <a:xfrm>
              <a:off x="1524000" y="669925"/>
              <a:ext cx="8797925" cy="6183313"/>
            </a:xfrm>
            <a:custGeom>
              <a:avLst/>
              <a:gdLst/>
              <a:ahLst/>
              <a:cxnLst/>
              <a:rect l="0" t="0" r="r" b="b"/>
              <a:pathLst>
                <a:path w="1850" h="1300">
                  <a:moveTo>
                    <a:pt x="1552" y="1300"/>
                  </a:moveTo>
                  <a:cubicBezTo>
                    <a:pt x="1850" y="1019"/>
                    <a:pt x="1504" y="652"/>
                    <a:pt x="1288" y="447"/>
                  </a:cubicBezTo>
                  <a:cubicBezTo>
                    <a:pt x="1085" y="255"/>
                    <a:pt x="838" y="90"/>
                    <a:pt x="559" y="37"/>
                  </a:cubicBezTo>
                  <a:cubicBezTo>
                    <a:pt x="364" y="0"/>
                    <a:pt x="171" y="40"/>
                    <a:pt x="0" y="131"/>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1" name="Freeform 12"/>
            <p:cNvSpPr/>
            <p:nvPr/>
          </p:nvSpPr>
          <p:spPr bwMode="auto">
            <a:xfrm>
              <a:off x="1524000" y="119063"/>
              <a:ext cx="9555163" cy="6734175"/>
            </a:xfrm>
            <a:custGeom>
              <a:avLst/>
              <a:gdLst/>
              <a:ahLst/>
              <a:cxnLst/>
              <a:rect l="0" t="0" r="r" b="b"/>
              <a:pathLst>
                <a:path w="2009" h="1416">
                  <a:moveTo>
                    <a:pt x="1725" y="1416"/>
                  </a:moveTo>
                  <a:cubicBezTo>
                    <a:pt x="2009" y="1117"/>
                    <a:pt x="1728" y="785"/>
                    <a:pt x="1492" y="565"/>
                  </a:cubicBezTo>
                  <a:cubicBezTo>
                    <a:pt x="1248" y="339"/>
                    <a:pt x="961" y="143"/>
                    <a:pt x="635" y="61"/>
                  </a:cubicBezTo>
                  <a:cubicBezTo>
                    <a:pt x="392" y="0"/>
                    <a:pt x="190" y="18"/>
                    <a:pt x="0" y="10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2" name="Freeform 13"/>
            <p:cNvSpPr/>
            <p:nvPr/>
          </p:nvSpPr>
          <p:spPr bwMode="auto">
            <a:xfrm>
              <a:off x="5419725" y="4763"/>
              <a:ext cx="5216525" cy="5368925"/>
            </a:xfrm>
            <a:custGeom>
              <a:avLst/>
              <a:gdLst/>
              <a:ahLst/>
              <a:cxnLst/>
              <a:rect l="0" t="0" r="r" b="b"/>
              <a:pathLst>
                <a:path w="1097" h="1129">
                  <a:moveTo>
                    <a:pt x="1097" y="1129"/>
                  </a:moveTo>
                  <a:cubicBezTo>
                    <a:pt x="1031" y="909"/>
                    <a:pt x="843" y="701"/>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3" name="Freeform 15"/>
            <p:cNvSpPr/>
            <p:nvPr/>
          </p:nvSpPr>
          <p:spPr bwMode="auto">
            <a:xfrm>
              <a:off x="5813425" y="4763"/>
              <a:ext cx="4832350" cy="4822825"/>
            </a:xfrm>
            <a:custGeom>
              <a:avLst/>
              <a:gdLst/>
              <a:ahLst/>
              <a:cxnLst/>
              <a:rect l="0" t="0" r="r" b="b"/>
              <a:pathLst>
                <a:path w="1016" h="1014">
                  <a:moveTo>
                    <a:pt x="1016" y="1014"/>
                  </a:moveTo>
                  <a:cubicBezTo>
                    <a:pt x="934" y="849"/>
                    <a:pt x="802" y="6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84" name="Freeform 16"/>
            <p:cNvSpPr/>
            <p:nvPr/>
          </p:nvSpPr>
          <p:spPr bwMode="auto">
            <a:xfrm>
              <a:off x="6003925" y="4763"/>
              <a:ext cx="4641850" cy="4598988"/>
            </a:xfrm>
            <a:custGeom>
              <a:avLst/>
              <a:gdLst/>
              <a:ahLst/>
              <a:cxnLst/>
              <a:rect l="0" t="0" r="r" b="b"/>
              <a:pathLst>
                <a:path w="976" h="967">
                  <a:moveTo>
                    <a:pt x="976" y="967"/>
                  </a:moveTo>
                  <a:cubicBezTo>
                    <a:pt x="894" y="822"/>
                    <a:pt x="779" y="689"/>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785" name="Freeform 17"/>
            <p:cNvSpPr/>
            <p:nvPr/>
          </p:nvSpPr>
          <p:spPr bwMode="auto">
            <a:xfrm>
              <a:off x="6203950" y="0"/>
              <a:ext cx="4441825" cy="4237038"/>
            </a:xfrm>
            <a:custGeom>
              <a:avLst/>
              <a:gdLst/>
              <a:ahLst/>
              <a:cxnLst/>
              <a:rect l="0" t="0" r="r" b="b"/>
              <a:pathLst>
                <a:path w="934" h="891">
                  <a:moveTo>
                    <a:pt x="934" y="891"/>
                  </a:moveTo>
                  <a:cubicBezTo>
                    <a:pt x="863" y="783"/>
                    <a:pt x="778" y="684"/>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6" name="Freeform 18"/>
            <p:cNvSpPr/>
            <p:nvPr/>
          </p:nvSpPr>
          <p:spPr bwMode="auto">
            <a:xfrm>
              <a:off x="6456363" y="4763"/>
              <a:ext cx="4179888" cy="3986213"/>
            </a:xfrm>
            <a:custGeom>
              <a:avLst/>
              <a:gdLst/>
              <a:ahLst/>
              <a:cxnLst/>
              <a:rect l="0" t="0" r="r" b="b"/>
              <a:pathLst>
                <a:path w="879" h="838">
                  <a:moveTo>
                    <a:pt x="879" y="838"/>
                  </a:moveTo>
                  <a:cubicBezTo>
                    <a:pt x="821" y="755"/>
                    <a:pt x="756" y="679"/>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7" name="Freeform 19"/>
            <p:cNvSpPr/>
            <p:nvPr/>
          </p:nvSpPr>
          <p:spPr bwMode="auto">
            <a:xfrm>
              <a:off x="6869113" y="4763"/>
              <a:ext cx="3776663" cy="3838575"/>
            </a:xfrm>
            <a:custGeom>
              <a:avLst/>
              <a:gdLst/>
              <a:ahLst/>
              <a:cxnLst/>
              <a:rect l="0" t="0" r="r" b="b"/>
              <a:pathLst>
                <a:path w="794" h="807">
                  <a:moveTo>
                    <a:pt x="794" y="807"/>
                  </a:moveTo>
                  <a:cubicBezTo>
                    <a:pt x="745" y="739"/>
                    <a:pt x="695" y="676"/>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8" name="Freeform 20"/>
            <p:cNvSpPr/>
            <p:nvPr/>
          </p:nvSpPr>
          <p:spPr bwMode="auto">
            <a:xfrm>
              <a:off x="8758238" y="4763"/>
              <a:ext cx="1887538" cy="1355725"/>
            </a:xfrm>
            <a:custGeom>
              <a:avLst/>
              <a:gdLst/>
              <a:ahLst/>
              <a:cxnLst/>
              <a:rect l="0" t="0" r="r" b="b"/>
              <a:pathLst>
                <a:path w="397" h="285">
                  <a:moveTo>
                    <a:pt x="397" y="285"/>
                  </a:moveTo>
                  <a:cubicBezTo>
                    <a:pt x="270" y="182"/>
                    <a:pt x="138" y="8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9" name="Freeform 21"/>
            <p:cNvSpPr/>
            <p:nvPr/>
          </p:nvSpPr>
          <p:spPr bwMode="auto">
            <a:xfrm>
              <a:off x="9223375" y="9525"/>
              <a:ext cx="1422400" cy="1108075"/>
            </a:xfrm>
            <a:custGeom>
              <a:avLst/>
              <a:gdLst/>
              <a:ahLst/>
              <a:cxnLst/>
              <a:rect l="0" t="0" r="r" b="b"/>
              <a:pathLst>
                <a:path w="299" h="233">
                  <a:moveTo>
                    <a:pt x="299" y="233"/>
                  </a:moveTo>
                  <a:cubicBezTo>
                    <a:pt x="197" y="145"/>
                    <a:pt x="97" y="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0" name="Freeform 22"/>
            <p:cNvSpPr/>
            <p:nvPr/>
          </p:nvSpPr>
          <p:spPr bwMode="auto">
            <a:xfrm>
              <a:off x="10009188" y="4763"/>
              <a:ext cx="636588" cy="361950"/>
            </a:xfrm>
            <a:custGeom>
              <a:avLst/>
              <a:gdLst/>
              <a:ahLst/>
              <a:cxnLst/>
              <a:rect l="0" t="0" r="r" b="b"/>
              <a:pathLst>
                <a:path w="134" h="76">
                  <a:moveTo>
                    <a:pt x="0" y="0"/>
                  </a:moveTo>
                  <a:cubicBezTo>
                    <a:pt x="45" y="25"/>
                    <a:pt x="89" y="50"/>
                    <a:pt x="134" y="7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 name="Group 6"/>
          <p:cNvGrpSpPr/>
          <p:nvPr/>
        </p:nvGrpSpPr>
        <p:grpSpPr>
          <a:xfrm>
            <a:off x="2403476" y="1158902"/>
            <a:ext cx="4317684" cy="4537816"/>
            <a:chOff x="2403476" y="1158902"/>
            <a:chExt cx="4317684" cy="4537816"/>
          </a:xfrm>
        </p:grpSpPr>
        <p:sp>
          <p:nvSpPr>
            <p:cNvPr id="28" name="Rectangle 27"/>
            <p:cNvSpPr/>
            <p:nvPr/>
          </p:nvSpPr>
          <p:spPr>
            <a:xfrm>
              <a:off x="2403476" y="1158902"/>
              <a:ext cx="4317684"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2403476" y="1963574"/>
              <a:ext cx="4317684" cy="33844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3" name="Isosceles Triangle 28"/>
            <p:cNvSpPr/>
            <p:nvPr/>
          </p:nvSpPr>
          <p:spPr>
            <a:xfrm rot="10800000">
              <a:off x="4358702" y="5345655"/>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2479148" y="2028827"/>
            <a:ext cx="4162952" cy="1732474"/>
          </a:xfrm>
        </p:spPr>
        <p:txBody>
          <a:bodyPr bIns="0" anchor="b">
            <a:normAutofit/>
          </a:bodyPr>
          <a:lstStyle>
            <a:lvl1pPr algn="ctr">
              <a:defRPr sz="3600">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479148" y="3843338"/>
            <a:ext cx="4162952" cy="1426097"/>
          </a:xfrm>
        </p:spPr>
        <p:txBody>
          <a:bodyPr tIns="0">
            <a:normAutofit/>
          </a:bodyPr>
          <a:lstStyle>
            <a:lvl1pPr marL="0" indent="0" algn="ctr">
              <a:buNone/>
              <a:defRPr sz="1600">
                <a:solidFill>
                  <a:srgbClr val="FFFEF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640080" y="320040"/>
            <a:ext cx="2743200" cy="320040"/>
          </a:xfrm>
        </p:spPr>
        <p:txBody>
          <a:bodyPr/>
          <a:lstStyle/>
          <a:p>
            <a:fld id="{5BCAD085-E8A6-8845-BD4E-CB4CCA059FC4}" type="datetimeFigureOut">
              <a:rPr lang="en-US" smtClean="0"/>
              <a:t>9/16/2025</a:t>
            </a:fld>
            <a:endParaRPr lang="en-US"/>
          </a:p>
        </p:txBody>
      </p:sp>
      <p:sp>
        <p:nvSpPr>
          <p:cNvPr id="5" name="Footer Placeholder 4"/>
          <p:cNvSpPr>
            <a:spLocks noGrp="1"/>
          </p:cNvSpPr>
          <p:nvPr>
            <p:ph type="ftr" sz="quarter" idx="11"/>
          </p:nvPr>
        </p:nvSpPr>
        <p:spPr>
          <a:xfrm>
            <a:off x="640080" y="6227064"/>
            <a:ext cx="7854696"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7808976"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70477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41" name="Group 40"/>
          <p:cNvGrpSpPr/>
          <p:nvPr/>
        </p:nvGrpSpPr>
        <p:grpSpPr>
          <a:xfrm>
            <a:off x="-286226" y="0"/>
            <a:ext cx="9421759" cy="6858001"/>
            <a:chOff x="1243013" y="0"/>
            <a:chExt cx="9402763" cy="6858001"/>
          </a:xfrm>
        </p:grpSpPr>
        <p:sp>
          <p:nvSpPr>
            <p:cNvPr id="42"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7"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8"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8"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9"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2" name="Group 61"/>
          <p:cNvGrpSpPr/>
          <p:nvPr/>
        </p:nvGrpSpPr>
        <p:grpSpPr>
          <a:xfrm>
            <a:off x="640080" y="1699589"/>
            <a:ext cx="3286552" cy="3470421"/>
            <a:chOff x="640080" y="1699589"/>
            <a:chExt cx="3286552" cy="3470421"/>
          </a:xfrm>
        </p:grpSpPr>
        <p:sp>
          <p:nvSpPr>
            <p:cNvPr id="63" name="Rectangle 62"/>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 name="Rectangle 64"/>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19952" y="2355068"/>
            <a:ext cx="3122163" cy="2459808"/>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4423014" y="804029"/>
            <a:ext cx="4091674" cy="245934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20283" y="3585104"/>
            <a:ext cx="4094404" cy="247064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a:xfrm>
            <a:off x="640080" y="320040"/>
            <a:ext cx="2743200" cy="320040"/>
          </a:xfrm>
        </p:spPr>
        <p:txBody>
          <a:bodyPr/>
          <a:lstStyle/>
          <a:p>
            <a:fld id="{5BCAD085-E8A6-8845-BD4E-CB4CCA059FC4}" type="datetimeFigureOut">
              <a:rPr lang="en-US" smtClean="0"/>
              <a:t>9/16/2025</a:t>
            </a:fld>
            <a:endParaRPr lang="en-US"/>
          </a:p>
        </p:txBody>
      </p:sp>
      <p:sp>
        <p:nvSpPr>
          <p:cNvPr id="6" name="Footer Placeholder 5"/>
          <p:cNvSpPr>
            <a:spLocks noGrp="1"/>
          </p:cNvSpPr>
          <p:nvPr>
            <p:ph type="ftr" sz="quarter" idx="11"/>
          </p:nvPr>
        </p:nvSpPr>
        <p:spPr>
          <a:xfrm>
            <a:off x="640080" y="6227064"/>
            <a:ext cx="7854696" cy="320040"/>
          </a:xfrm>
        </p:spPr>
        <p:txBody>
          <a:bodyPr/>
          <a:lstStyle/>
          <a:p>
            <a:endParaRPr lang="en-US"/>
          </a:p>
        </p:txBody>
      </p:sp>
      <p:sp>
        <p:nvSpPr>
          <p:cNvPr id="7" name="Slide Number Placeholder 6"/>
          <p:cNvSpPr>
            <a:spLocks noGrp="1"/>
          </p:cNvSpPr>
          <p:nvPr>
            <p:ph type="sldNum" sz="quarter" idx="12"/>
          </p:nvPr>
        </p:nvSpPr>
        <p:spPr>
          <a:xfrm>
            <a:off x="7808976"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6844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8" name="Group 37"/>
          <p:cNvGrpSpPr/>
          <p:nvPr/>
        </p:nvGrpSpPr>
        <p:grpSpPr>
          <a:xfrm>
            <a:off x="-286226" y="0"/>
            <a:ext cx="9421759" cy="6858001"/>
            <a:chOff x="1243013" y="0"/>
            <a:chExt cx="9402763" cy="6858001"/>
          </a:xfrm>
        </p:grpSpPr>
        <p:sp>
          <p:nvSpPr>
            <p:cNvPr id="39"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5"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6"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640080" y="1699589"/>
            <a:ext cx="3286552" cy="3470421"/>
            <a:chOff x="640080" y="1699589"/>
            <a:chExt cx="3286552" cy="3470421"/>
          </a:xfrm>
        </p:grpSpPr>
        <p:sp>
          <p:nvSpPr>
            <p:cNvPr id="60" name="Rectangle 59"/>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19952" y="2355848"/>
            <a:ext cx="3122163" cy="2459028"/>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4706612" y="802200"/>
            <a:ext cx="3805123" cy="685800"/>
          </a:xfrm>
        </p:spPr>
        <p:txBody>
          <a:bodyPr anchor="ctr">
            <a:noAutofit/>
          </a:bodyPr>
          <a:lstStyle>
            <a:lvl1pPr marL="0" indent="0" algn="l">
              <a:lnSpc>
                <a:spcPct val="100000"/>
              </a:lnSpc>
              <a:buNone/>
              <a:defRPr sz="18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Content Placeholder 3"/>
          <p:cNvSpPr>
            <a:spLocks noGrp="1"/>
          </p:cNvSpPr>
          <p:nvPr>
            <p:ph sz="half" idx="2"/>
          </p:nvPr>
        </p:nvSpPr>
        <p:spPr>
          <a:xfrm>
            <a:off x="4706636" y="1487999"/>
            <a:ext cx="3804674" cy="17753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95010" y="3585518"/>
            <a:ext cx="3819675" cy="685800"/>
          </a:xfrm>
        </p:spPr>
        <p:txBody>
          <a:bodyPr anchor="ctr">
            <a:noAutofit/>
          </a:bodyPr>
          <a:lstStyle>
            <a:lvl1pPr marL="0" indent="0" algn="l">
              <a:lnSpc>
                <a:spcPct val="100000"/>
              </a:lnSpc>
              <a:buNone/>
              <a:defRPr sz="18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Content Placeholder 5"/>
          <p:cNvSpPr>
            <a:spLocks noGrp="1"/>
          </p:cNvSpPr>
          <p:nvPr>
            <p:ph sz="quarter" idx="4"/>
          </p:nvPr>
        </p:nvSpPr>
        <p:spPr>
          <a:xfrm>
            <a:off x="4695010" y="4270332"/>
            <a:ext cx="3819675" cy="17854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a:xfrm>
            <a:off x="640080" y="320040"/>
            <a:ext cx="2743200" cy="320040"/>
          </a:xfrm>
        </p:spPr>
        <p:txBody>
          <a:bodyPr/>
          <a:lstStyle/>
          <a:p>
            <a:fld id="{5BCAD085-E8A6-8845-BD4E-CB4CCA059FC4}" type="datetimeFigureOut">
              <a:rPr lang="en-US" smtClean="0"/>
              <a:t>9/16/2025</a:t>
            </a:fld>
            <a:endParaRPr lang="en-US"/>
          </a:p>
        </p:txBody>
      </p:sp>
      <p:sp>
        <p:nvSpPr>
          <p:cNvPr id="8" name="Footer Placeholder 7"/>
          <p:cNvSpPr>
            <a:spLocks noGrp="1"/>
          </p:cNvSpPr>
          <p:nvPr>
            <p:ph type="ftr" sz="quarter" idx="11"/>
          </p:nvPr>
        </p:nvSpPr>
        <p:spPr>
          <a:xfrm>
            <a:off x="640080" y="6227064"/>
            <a:ext cx="7854696" cy="320040"/>
          </a:xfrm>
        </p:spPr>
        <p:txBody>
          <a:bodyPr/>
          <a:lstStyle/>
          <a:p>
            <a:endParaRPr lang="en-US"/>
          </a:p>
        </p:txBody>
      </p:sp>
      <p:sp>
        <p:nvSpPr>
          <p:cNvPr id="9" name="Slide Number Placeholder 8"/>
          <p:cNvSpPr>
            <a:spLocks noGrp="1"/>
          </p:cNvSpPr>
          <p:nvPr>
            <p:ph type="sldNum" sz="quarter" idx="12"/>
          </p:nvPr>
        </p:nvSpPr>
        <p:spPr>
          <a:xfrm>
            <a:off x="7808976"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03069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6" name="Group 75"/>
          <p:cNvGrpSpPr/>
          <p:nvPr/>
        </p:nvGrpSpPr>
        <p:grpSpPr>
          <a:xfrm>
            <a:off x="-286226" y="0"/>
            <a:ext cx="9421759" cy="6858001"/>
            <a:chOff x="1243013" y="0"/>
            <a:chExt cx="9402763" cy="6858001"/>
          </a:xfrm>
        </p:grpSpPr>
        <p:sp>
          <p:nvSpPr>
            <p:cNvPr id="77"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4"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40" name="Group 39"/>
          <p:cNvGrpSpPr/>
          <p:nvPr/>
        </p:nvGrpSpPr>
        <p:grpSpPr>
          <a:xfrm>
            <a:off x="640080" y="1699589"/>
            <a:ext cx="3286552" cy="3470421"/>
            <a:chOff x="640080" y="1699589"/>
            <a:chExt cx="3286552" cy="3470421"/>
          </a:xfrm>
        </p:grpSpPr>
        <p:sp>
          <p:nvSpPr>
            <p:cNvPr id="41" name="Rectangle 40"/>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42"/>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5554" y="2349924"/>
            <a:ext cx="3112047" cy="2464952"/>
          </a:xfrm>
        </p:spPr>
        <p:txBody>
          <a:bodyPr/>
          <a:lstStyle>
            <a:lvl1pPr>
              <a:defRPr>
                <a:solidFill>
                  <a:srgbClr val="FFFEFF"/>
                </a:solidFill>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9/16/2025</a:t>
            </a:fld>
            <a:endParaRPr lang="en-US"/>
          </a:p>
        </p:txBody>
      </p:sp>
      <p:sp>
        <p:nvSpPr>
          <p:cNvPr id="4" name="Footer Placeholder 3"/>
          <p:cNvSpPr>
            <a:spLocks noGrp="1"/>
          </p:cNvSpPr>
          <p:nvPr>
            <p:ph type="ftr" sz="quarter" idx="11"/>
          </p:nvPr>
        </p:nvSpPr>
        <p:spPr>
          <a:xfrm>
            <a:off x="640080" y="6227064"/>
            <a:ext cx="7854696" cy="320040"/>
          </a:xfrm>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46464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40080" y="320040"/>
            <a:ext cx="2743200" cy="320040"/>
          </a:xfrm>
        </p:spPr>
        <p:txBody>
          <a:bodyPr/>
          <a:lstStyle/>
          <a:p>
            <a:fld id="{5BCAD085-E8A6-8845-BD4E-CB4CCA059FC4}" type="datetimeFigureOut">
              <a:rPr lang="en-US" smtClean="0"/>
              <a:t>9/16/2025</a:t>
            </a:fld>
            <a:endParaRPr lang="en-US"/>
          </a:p>
        </p:txBody>
      </p:sp>
      <p:sp>
        <p:nvSpPr>
          <p:cNvPr id="3" name="Footer Placeholder 2"/>
          <p:cNvSpPr>
            <a:spLocks noGrp="1"/>
          </p:cNvSpPr>
          <p:nvPr>
            <p:ph type="ftr" sz="quarter" idx="11"/>
          </p:nvPr>
        </p:nvSpPr>
        <p:spPr>
          <a:xfrm>
            <a:off x="640080" y="6227064"/>
            <a:ext cx="7854696" cy="320040"/>
          </a:xfrm>
        </p:spPr>
        <p:txBody>
          <a:bodyPr/>
          <a:lstStyle/>
          <a:p>
            <a:endParaRPr lang="en-US"/>
          </a:p>
        </p:txBody>
      </p:sp>
      <p:sp>
        <p:nvSpPr>
          <p:cNvPr id="4" name="Slide Number Placeholder 3"/>
          <p:cNvSpPr>
            <a:spLocks noGrp="1"/>
          </p:cNvSpPr>
          <p:nvPr>
            <p:ph type="sldNum" sz="quarter" idx="12"/>
          </p:nvPr>
        </p:nvSpPr>
        <p:spPr>
          <a:xfrm>
            <a:off x="7808976"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8350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87" name="Group 86"/>
          <p:cNvGrpSpPr/>
          <p:nvPr/>
        </p:nvGrpSpPr>
        <p:grpSpPr>
          <a:xfrm>
            <a:off x="-286226" y="0"/>
            <a:ext cx="9421759" cy="6858001"/>
            <a:chOff x="1243013" y="0"/>
            <a:chExt cx="9402763" cy="6858001"/>
          </a:xfrm>
        </p:grpSpPr>
        <p:sp>
          <p:nvSpPr>
            <p:cNvPr id="88"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2"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4"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2"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4"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105"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42" name="Group 41"/>
          <p:cNvGrpSpPr/>
          <p:nvPr/>
        </p:nvGrpSpPr>
        <p:grpSpPr>
          <a:xfrm>
            <a:off x="640080" y="1699589"/>
            <a:ext cx="3286552" cy="3470421"/>
            <a:chOff x="640080" y="1699589"/>
            <a:chExt cx="3286552" cy="3470421"/>
          </a:xfrm>
        </p:grpSpPr>
        <p:sp>
          <p:nvSpPr>
            <p:cNvPr id="43" name="Rectangle 42"/>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 name="Rectangle 44"/>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5554" y="2349924"/>
            <a:ext cx="3112047" cy="1225399"/>
          </a:xfrm>
        </p:spPr>
        <p:txBody>
          <a:bodyPr bIns="0" anchor="b">
            <a:noAutofit/>
          </a:bodyPr>
          <a:lstStyle>
            <a:lvl1pPr algn="ctr">
              <a:defRPr sz="2800">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15686" y="801390"/>
            <a:ext cx="4095643" cy="5249495"/>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5554" y="3575324"/>
            <a:ext cx="3112047" cy="1239552"/>
          </a:xfrm>
        </p:spPr>
        <p:txBody>
          <a:bodyPr>
            <a:normAutofit/>
          </a:bodyPr>
          <a:lstStyle>
            <a:lvl1pPr marL="0" indent="0" algn="ctr">
              <a:buNone/>
              <a:defRPr sz="1400">
                <a:solidFill>
                  <a:srgbClr val="FFFE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BCAD085-E8A6-8845-BD4E-CB4CCA059FC4}" type="datetimeFigureOut">
              <a:rPr lang="en-US" smtClean="0"/>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26545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429" name="Group 428"/>
          <p:cNvGrpSpPr/>
          <p:nvPr/>
        </p:nvGrpSpPr>
        <p:grpSpPr>
          <a:xfrm>
            <a:off x="0" y="0"/>
            <a:ext cx="9555163" cy="6853238"/>
            <a:chOff x="1524000" y="0"/>
            <a:chExt cx="9555163" cy="6853238"/>
          </a:xfrm>
        </p:grpSpPr>
        <p:sp>
          <p:nvSpPr>
            <p:cNvPr id="430" name="Freeform 6"/>
            <p:cNvSpPr/>
            <p:nvPr/>
          </p:nvSpPr>
          <p:spPr bwMode="auto">
            <a:xfrm>
              <a:off x="1524000" y="1331913"/>
              <a:ext cx="7837488" cy="5521325"/>
            </a:xfrm>
            <a:custGeom>
              <a:avLst/>
              <a:gdLst/>
              <a:ahLst/>
              <a:cxnLst/>
              <a:rect l="0" t="0" r="r" b="b"/>
              <a:pathLst>
                <a:path w="1648" h="1161">
                  <a:moveTo>
                    <a:pt x="1362" y="1161"/>
                  </a:moveTo>
                  <a:cubicBezTo>
                    <a:pt x="1648" y="920"/>
                    <a:pt x="1283" y="505"/>
                    <a:pt x="1097" y="326"/>
                  </a:cubicBezTo>
                  <a:cubicBezTo>
                    <a:pt x="926" y="162"/>
                    <a:pt x="709" y="35"/>
                    <a:pt x="470" y="14"/>
                  </a:cubicBezTo>
                  <a:cubicBezTo>
                    <a:pt x="315" y="0"/>
                    <a:pt x="142" y="49"/>
                    <a:pt x="0" y="138"/>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1" name="Freeform 7"/>
            <p:cNvSpPr/>
            <p:nvPr/>
          </p:nvSpPr>
          <p:spPr bwMode="auto">
            <a:xfrm>
              <a:off x="1524000" y="5564188"/>
              <a:ext cx="1412875" cy="1284288"/>
            </a:xfrm>
            <a:custGeom>
              <a:avLst/>
              <a:gdLst/>
              <a:ahLst/>
              <a:cxnLst/>
              <a:rect l="0" t="0" r="r" b="b"/>
              <a:pathLst>
                <a:path w="297" h="270">
                  <a:moveTo>
                    <a:pt x="0" y="0"/>
                  </a:moveTo>
                  <a:cubicBezTo>
                    <a:pt x="73" y="119"/>
                    <a:pt x="186" y="220"/>
                    <a:pt x="297" y="27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2" name="Freeform 8"/>
            <p:cNvSpPr/>
            <p:nvPr/>
          </p:nvSpPr>
          <p:spPr bwMode="auto">
            <a:xfrm>
              <a:off x="1524000" y="2030413"/>
              <a:ext cx="6510338" cy="4813300"/>
            </a:xfrm>
            <a:custGeom>
              <a:avLst/>
              <a:gdLst/>
              <a:ahLst/>
              <a:cxnLst/>
              <a:rect l="0" t="0" r="r" b="b"/>
              <a:pathLst>
                <a:path w="1369" h="1012">
                  <a:moveTo>
                    <a:pt x="845" y="1012"/>
                  </a:moveTo>
                  <a:cubicBezTo>
                    <a:pt x="1043" y="967"/>
                    <a:pt x="1369" y="853"/>
                    <a:pt x="1263" y="588"/>
                  </a:cubicBezTo>
                  <a:cubicBezTo>
                    <a:pt x="1164" y="340"/>
                    <a:pt x="861" y="107"/>
                    <a:pt x="602" y="49"/>
                  </a:cubicBezTo>
                  <a:cubicBezTo>
                    <a:pt x="383" y="0"/>
                    <a:pt x="135" y="97"/>
                    <a:pt x="0" y="28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3" name="Freeform 9"/>
            <p:cNvSpPr/>
            <p:nvPr/>
          </p:nvSpPr>
          <p:spPr bwMode="auto">
            <a:xfrm>
              <a:off x="1528763" y="6207125"/>
              <a:ext cx="717550" cy="646113"/>
            </a:xfrm>
            <a:custGeom>
              <a:avLst/>
              <a:gdLst/>
              <a:ahLst/>
              <a:cxnLst/>
              <a:rect l="0" t="0" r="r" b="b"/>
              <a:pathLst>
                <a:path w="151" h="136">
                  <a:moveTo>
                    <a:pt x="0" y="0"/>
                  </a:moveTo>
                  <a:cubicBezTo>
                    <a:pt x="45" y="52"/>
                    <a:pt x="97" y="99"/>
                    <a:pt x="151" y="13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4" name="Freeform 10"/>
            <p:cNvSpPr/>
            <p:nvPr/>
          </p:nvSpPr>
          <p:spPr bwMode="auto">
            <a:xfrm>
              <a:off x="1524000" y="1806575"/>
              <a:ext cx="6753225" cy="5046663"/>
            </a:xfrm>
            <a:custGeom>
              <a:avLst/>
              <a:gdLst/>
              <a:ahLst/>
              <a:cxnLst/>
              <a:rect l="0" t="0" r="r" b="b"/>
              <a:pathLst>
                <a:path w="1420" h="1061">
                  <a:moveTo>
                    <a:pt x="1034" y="1061"/>
                  </a:moveTo>
                  <a:cubicBezTo>
                    <a:pt x="1148" y="1019"/>
                    <a:pt x="1283" y="957"/>
                    <a:pt x="1345" y="845"/>
                  </a:cubicBezTo>
                  <a:cubicBezTo>
                    <a:pt x="1420" y="710"/>
                    <a:pt x="1338" y="570"/>
                    <a:pt x="1249" y="466"/>
                  </a:cubicBezTo>
                  <a:cubicBezTo>
                    <a:pt x="1068" y="253"/>
                    <a:pt x="816" y="57"/>
                    <a:pt x="530" y="23"/>
                  </a:cubicBezTo>
                  <a:cubicBezTo>
                    <a:pt x="336" y="0"/>
                    <a:pt x="140" y="87"/>
                    <a:pt x="0" y="22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5" name="Freeform 11"/>
            <p:cNvSpPr/>
            <p:nvPr/>
          </p:nvSpPr>
          <p:spPr bwMode="auto">
            <a:xfrm>
              <a:off x="1524000" y="669925"/>
              <a:ext cx="8797925" cy="6183313"/>
            </a:xfrm>
            <a:custGeom>
              <a:avLst/>
              <a:gdLst/>
              <a:ahLst/>
              <a:cxnLst/>
              <a:rect l="0" t="0" r="r" b="b"/>
              <a:pathLst>
                <a:path w="1850" h="1300">
                  <a:moveTo>
                    <a:pt x="1552" y="1300"/>
                  </a:moveTo>
                  <a:cubicBezTo>
                    <a:pt x="1850" y="1019"/>
                    <a:pt x="1504" y="652"/>
                    <a:pt x="1288" y="447"/>
                  </a:cubicBezTo>
                  <a:cubicBezTo>
                    <a:pt x="1085" y="255"/>
                    <a:pt x="838" y="90"/>
                    <a:pt x="559" y="37"/>
                  </a:cubicBezTo>
                  <a:cubicBezTo>
                    <a:pt x="364" y="0"/>
                    <a:pt x="171" y="40"/>
                    <a:pt x="0" y="131"/>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6" name="Freeform 12"/>
            <p:cNvSpPr/>
            <p:nvPr/>
          </p:nvSpPr>
          <p:spPr bwMode="auto">
            <a:xfrm>
              <a:off x="1524000" y="119063"/>
              <a:ext cx="9555163" cy="6734175"/>
            </a:xfrm>
            <a:custGeom>
              <a:avLst/>
              <a:gdLst/>
              <a:ahLst/>
              <a:cxnLst/>
              <a:rect l="0" t="0" r="r" b="b"/>
              <a:pathLst>
                <a:path w="2009" h="1416">
                  <a:moveTo>
                    <a:pt x="1725" y="1416"/>
                  </a:moveTo>
                  <a:cubicBezTo>
                    <a:pt x="2009" y="1117"/>
                    <a:pt x="1728" y="785"/>
                    <a:pt x="1492" y="565"/>
                  </a:cubicBezTo>
                  <a:cubicBezTo>
                    <a:pt x="1248" y="339"/>
                    <a:pt x="961" y="143"/>
                    <a:pt x="635" y="61"/>
                  </a:cubicBezTo>
                  <a:cubicBezTo>
                    <a:pt x="392" y="0"/>
                    <a:pt x="190" y="18"/>
                    <a:pt x="0" y="10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7" name="Freeform 13"/>
            <p:cNvSpPr/>
            <p:nvPr/>
          </p:nvSpPr>
          <p:spPr bwMode="auto">
            <a:xfrm>
              <a:off x="5419725" y="4763"/>
              <a:ext cx="5216525" cy="5368925"/>
            </a:xfrm>
            <a:custGeom>
              <a:avLst/>
              <a:gdLst/>
              <a:ahLst/>
              <a:cxnLst/>
              <a:rect l="0" t="0" r="r" b="b"/>
              <a:pathLst>
                <a:path w="1097" h="1129">
                  <a:moveTo>
                    <a:pt x="1097" y="1129"/>
                  </a:moveTo>
                  <a:cubicBezTo>
                    <a:pt x="1031" y="909"/>
                    <a:pt x="843" y="701"/>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8" name="Freeform 15"/>
            <p:cNvSpPr/>
            <p:nvPr/>
          </p:nvSpPr>
          <p:spPr bwMode="auto">
            <a:xfrm>
              <a:off x="5813425" y="4763"/>
              <a:ext cx="4832350" cy="4822825"/>
            </a:xfrm>
            <a:custGeom>
              <a:avLst/>
              <a:gdLst/>
              <a:ahLst/>
              <a:cxnLst/>
              <a:rect l="0" t="0" r="r" b="b"/>
              <a:pathLst>
                <a:path w="1016" h="1014">
                  <a:moveTo>
                    <a:pt x="1016" y="1014"/>
                  </a:moveTo>
                  <a:cubicBezTo>
                    <a:pt x="934" y="849"/>
                    <a:pt x="802" y="6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9" name="Freeform 16"/>
            <p:cNvSpPr/>
            <p:nvPr/>
          </p:nvSpPr>
          <p:spPr bwMode="auto">
            <a:xfrm>
              <a:off x="6003925" y="4763"/>
              <a:ext cx="4641850" cy="4598988"/>
            </a:xfrm>
            <a:custGeom>
              <a:avLst/>
              <a:gdLst/>
              <a:ahLst/>
              <a:cxnLst/>
              <a:rect l="0" t="0" r="r" b="b"/>
              <a:pathLst>
                <a:path w="976" h="967">
                  <a:moveTo>
                    <a:pt x="976" y="967"/>
                  </a:moveTo>
                  <a:cubicBezTo>
                    <a:pt x="894" y="822"/>
                    <a:pt x="779" y="689"/>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40" name="Freeform 17"/>
            <p:cNvSpPr/>
            <p:nvPr/>
          </p:nvSpPr>
          <p:spPr bwMode="auto">
            <a:xfrm>
              <a:off x="6203950" y="0"/>
              <a:ext cx="4441825" cy="4237038"/>
            </a:xfrm>
            <a:custGeom>
              <a:avLst/>
              <a:gdLst/>
              <a:ahLst/>
              <a:cxnLst/>
              <a:rect l="0" t="0" r="r" b="b"/>
              <a:pathLst>
                <a:path w="934" h="891">
                  <a:moveTo>
                    <a:pt x="934" y="891"/>
                  </a:moveTo>
                  <a:cubicBezTo>
                    <a:pt x="863" y="783"/>
                    <a:pt x="778" y="684"/>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1" name="Freeform 18"/>
            <p:cNvSpPr/>
            <p:nvPr/>
          </p:nvSpPr>
          <p:spPr bwMode="auto">
            <a:xfrm>
              <a:off x="6456363" y="4763"/>
              <a:ext cx="4179888" cy="3986213"/>
            </a:xfrm>
            <a:custGeom>
              <a:avLst/>
              <a:gdLst/>
              <a:ahLst/>
              <a:cxnLst/>
              <a:rect l="0" t="0" r="r" b="b"/>
              <a:pathLst>
                <a:path w="879" h="838">
                  <a:moveTo>
                    <a:pt x="879" y="838"/>
                  </a:moveTo>
                  <a:cubicBezTo>
                    <a:pt x="821" y="755"/>
                    <a:pt x="756" y="679"/>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2" name="Freeform 19"/>
            <p:cNvSpPr/>
            <p:nvPr/>
          </p:nvSpPr>
          <p:spPr bwMode="auto">
            <a:xfrm>
              <a:off x="6869113" y="4763"/>
              <a:ext cx="3776663" cy="3838575"/>
            </a:xfrm>
            <a:custGeom>
              <a:avLst/>
              <a:gdLst/>
              <a:ahLst/>
              <a:cxnLst/>
              <a:rect l="0" t="0" r="r" b="b"/>
              <a:pathLst>
                <a:path w="794" h="807">
                  <a:moveTo>
                    <a:pt x="794" y="807"/>
                  </a:moveTo>
                  <a:cubicBezTo>
                    <a:pt x="745" y="739"/>
                    <a:pt x="695" y="676"/>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3" name="Freeform 20"/>
            <p:cNvSpPr/>
            <p:nvPr/>
          </p:nvSpPr>
          <p:spPr bwMode="auto">
            <a:xfrm>
              <a:off x="8758238" y="4763"/>
              <a:ext cx="1887538" cy="1355725"/>
            </a:xfrm>
            <a:custGeom>
              <a:avLst/>
              <a:gdLst/>
              <a:ahLst/>
              <a:cxnLst/>
              <a:rect l="0" t="0" r="r" b="b"/>
              <a:pathLst>
                <a:path w="397" h="285">
                  <a:moveTo>
                    <a:pt x="397" y="285"/>
                  </a:moveTo>
                  <a:cubicBezTo>
                    <a:pt x="270" y="182"/>
                    <a:pt x="138" y="8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4" name="Freeform 21"/>
            <p:cNvSpPr/>
            <p:nvPr/>
          </p:nvSpPr>
          <p:spPr bwMode="auto">
            <a:xfrm>
              <a:off x="9223375" y="9525"/>
              <a:ext cx="1422400" cy="1108075"/>
            </a:xfrm>
            <a:custGeom>
              <a:avLst/>
              <a:gdLst/>
              <a:ahLst/>
              <a:cxnLst/>
              <a:rect l="0" t="0" r="r" b="b"/>
              <a:pathLst>
                <a:path w="299" h="233">
                  <a:moveTo>
                    <a:pt x="299" y="233"/>
                  </a:moveTo>
                  <a:cubicBezTo>
                    <a:pt x="197" y="145"/>
                    <a:pt x="97" y="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5" name="Freeform 22"/>
            <p:cNvSpPr/>
            <p:nvPr/>
          </p:nvSpPr>
          <p:spPr bwMode="auto">
            <a:xfrm>
              <a:off x="10009188" y="4763"/>
              <a:ext cx="636588" cy="361950"/>
            </a:xfrm>
            <a:custGeom>
              <a:avLst/>
              <a:gdLst/>
              <a:ahLst/>
              <a:cxnLst/>
              <a:rect l="0" t="0" r="r" b="b"/>
              <a:pathLst>
                <a:path w="134" h="76">
                  <a:moveTo>
                    <a:pt x="0" y="0"/>
                  </a:moveTo>
                  <a:cubicBezTo>
                    <a:pt x="45" y="25"/>
                    <a:pt x="89" y="50"/>
                    <a:pt x="134" y="7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644463" y="1698332"/>
            <a:ext cx="4357752" cy="3470420"/>
            <a:chOff x="644463" y="1698332"/>
            <a:chExt cx="4357752" cy="3470420"/>
          </a:xfrm>
        </p:grpSpPr>
        <p:sp>
          <p:nvSpPr>
            <p:cNvPr id="77" name="Rectangle 76"/>
            <p:cNvSpPr/>
            <p:nvPr/>
          </p:nvSpPr>
          <p:spPr>
            <a:xfrm>
              <a:off x="644463" y="1698332"/>
              <a:ext cx="4357752"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644463" y="2274404"/>
              <a:ext cx="43577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7" name="Isosceles Triangle 9"/>
            <p:cNvSpPr/>
            <p:nvPr/>
          </p:nvSpPr>
          <p:spPr>
            <a:xfrm rot="10800000">
              <a:off x="2665346"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5654676" y="0"/>
            <a:ext cx="3489324" cy="6858000"/>
          </a:xfrm>
          <a:solidFill>
            <a:schemeClr val="bg1">
              <a:lumMod val="65000"/>
              <a:lumOff val="3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2" name="Title 1"/>
          <p:cNvSpPr>
            <a:spLocks noGrp="1"/>
          </p:cNvSpPr>
          <p:nvPr>
            <p:ph type="title"/>
          </p:nvPr>
        </p:nvSpPr>
        <p:spPr>
          <a:xfrm>
            <a:off x="723585" y="2336402"/>
            <a:ext cx="4197666" cy="1265539"/>
          </a:xfrm>
        </p:spPr>
        <p:txBody>
          <a:bodyPr bIns="0" anchor="b">
            <a:normAutofit/>
          </a:bodyPr>
          <a:lstStyle>
            <a:lvl1pPr>
              <a:defRPr sz="3200">
                <a:solidFill>
                  <a:srgbClr val="FFFEFF"/>
                </a:solidFill>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722314" y="3601941"/>
            <a:ext cx="4199254" cy="1214535"/>
          </a:xfrm>
        </p:spPr>
        <p:txBody>
          <a:bodyPr>
            <a:normAutofit/>
          </a:bodyPr>
          <a:lstStyle>
            <a:lvl1pPr marL="0" indent="0" algn="ctr">
              <a:buNone/>
              <a:defRPr sz="1400">
                <a:solidFill>
                  <a:srgbClr val="FFFE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a:xfrm>
            <a:off x="640080" y="320040"/>
            <a:ext cx="2743200" cy="320040"/>
          </a:xfrm>
        </p:spPr>
        <p:txBody>
          <a:bodyPr/>
          <a:lstStyle/>
          <a:p>
            <a:fld id="{5BCAD085-E8A6-8845-BD4E-CB4CCA059FC4}" type="datetimeFigureOut">
              <a:rPr lang="en-US" smtClean="0"/>
              <a:t>9/16/2025</a:t>
            </a:fld>
            <a:endParaRPr lang="en-US"/>
          </a:p>
        </p:txBody>
      </p:sp>
      <p:sp>
        <p:nvSpPr>
          <p:cNvPr id="6" name="Footer Placeholder 5"/>
          <p:cNvSpPr>
            <a:spLocks noGrp="1"/>
          </p:cNvSpPr>
          <p:nvPr>
            <p:ph type="ftr" sz="quarter" idx="11"/>
          </p:nvPr>
        </p:nvSpPr>
        <p:spPr>
          <a:xfrm>
            <a:off x="640080" y="6227064"/>
            <a:ext cx="4358641" cy="320040"/>
          </a:xfrm>
        </p:spPr>
        <p:txBody>
          <a:bodyPr/>
          <a:lstStyle/>
          <a:p>
            <a:endParaRPr lang="en-US"/>
          </a:p>
        </p:txBody>
      </p:sp>
      <p:sp>
        <p:nvSpPr>
          <p:cNvPr id="7" name="Slide Number Placeholder 6"/>
          <p:cNvSpPr>
            <a:spLocks noGrp="1"/>
          </p:cNvSpPr>
          <p:nvPr>
            <p:ph type="sldNum" sz="quarter" idx="12"/>
          </p:nvPr>
        </p:nvSpPr>
        <p:spPr>
          <a:xfrm>
            <a:off x="4315463"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22664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5554" y="2349925"/>
            <a:ext cx="3112047" cy="2464952"/>
          </a:xfrm>
          <a:prstGeom prst="rect">
            <a:avLst/>
          </a:prstGeom>
        </p:spPr>
        <p:txBody>
          <a:bodyPr vert="horz" lIns="228600" tIns="228600" rIns="228600" bIns="22860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4415687" y="794719"/>
            <a:ext cx="4079089" cy="525709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40080" y="320040"/>
            <a:ext cx="27432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5BCAD085-E8A6-8845-BD4E-CB4CCA059FC4}" type="datetimeFigureOut">
              <a:rPr lang="en-US" smtClean="0"/>
              <a:t>9/16/2025</a:t>
            </a:fld>
            <a:endParaRPr lang="en-US"/>
          </a:p>
        </p:txBody>
      </p:sp>
      <p:sp>
        <p:nvSpPr>
          <p:cNvPr id="5" name="Footer Placeholder 4"/>
          <p:cNvSpPr>
            <a:spLocks noGrp="1"/>
          </p:cNvSpPr>
          <p:nvPr>
            <p:ph type="ftr" sz="quarter" idx="3"/>
          </p:nvPr>
        </p:nvSpPr>
        <p:spPr>
          <a:xfrm>
            <a:off x="640080" y="6227064"/>
            <a:ext cx="7854696"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08976" y="320040"/>
            <a:ext cx="6858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1077593075"/>
      </p:ext>
    </p:extLst>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Lst>
  <p:txStyles>
    <p:titleStyle>
      <a:lvl1pPr algn="ctr" defTabSz="685800" rtl="0" eaLnBrk="1" latinLnBrk="0" hangingPunct="1">
        <a:lnSpc>
          <a:spcPct val="85000"/>
        </a:lnSpc>
        <a:spcBef>
          <a:spcPct val="0"/>
        </a:spcBef>
        <a:buNone/>
        <a:defRPr sz="3200" b="0" i="0" kern="1200" cap="none" spc="-113">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7"/>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sp>
        <p:nvSpPr>
          <p:cNvPr id="2" name="Title Placeholder 1"/>
          <p:cNvSpPr>
            <a:spLocks noGrp="1"/>
          </p:cNvSpPr>
          <p:nvPr>
            <p:ph type="title"/>
          </p:nvPr>
        </p:nvSpPr>
        <p:spPr>
          <a:xfrm>
            <a:off x="1088685" y="804520"/>
            <a:ext cx="7202456"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88685" y="2015733"/>
            <a:ext cx="7202456"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665604" y="330370"/>
            <a:ext cx="2625536" cy="309201"/>
          </a:xfrm>
          <a:prstGeom prst="rect">
            <a:avLst/>
          </a:prstGeom>
        </p:spPr>
        <p:txBody>
          <a:bodyPr vert="horz" lIns="91440" tIns="45720" rIns="91440" bIns="45720" rtlCol="0" anchor="ctr"/>
          <a:lstStyle>
            <a:lvl1pPr algn="r">
              <a:defRPr sz="750">
                <a:solidFill>
                  <a:schemeClr val="tx1">
                    <a:tint val="75000"/>
                  </a:schemeClr>
                </a:solidFill>
              </a:defRPr>
            </a:lvl1pPr>
          </a:lstStyle>
          <a:p>
            <a:fld id="{1441D40C-60EB-4787-80CA-69659E225289}" type="datetimeFigureOut">
              <a:rPr lang="tr-TR" smtClean="0"/>
              <a:t>16.09.2025</a:t>
            </a:fld>
            <a:endParaRPr lang="tr-TR"/>
          </a:p>
        </p:txBody>
      </p:sp>
      <p:sp>
        <p:nvSpPr>
          <p:cNvPr id="5" name="Footer Placeholder 4"/>
          <p:cNvSpPr>
            <a:spLocks noGrp="1"/>
          </p:cNvSpPr>
          <p:nvPr>
            <p:ph type="ftr" sz="quarter" idx="3"/>
          </p:nvPr>
        </p:nvSpPr>
        <p:spPr>
          <a:xfrm>
            <a:off x="1088684" y="329308"/>
            <a:ext cx="4454127" cy="309201"/>
          </a:xfrm>
          <a:prstGeom prst="rect">
            <a:avLst/>
          </a:prstGeom>
        </p:spPr>
        <p:txBody>
          <a:bodyPr vert="horz" lIns="91440" tIns="45720" rIns="91440" bIns="45720" rtlCol="0" anchor="ctr"/>
          <a:lstStyle>
            <a:lvl1pPr algn="l">
              <a:defRPr sz="7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360046" y="798973"/>
            <a:ext cx="608264" cy="503578"/>
          </a:xfrm>
          <a:prstGeom prst="rect">
            <a:avLst/>
          </a:prstGeom>
        </p:spPr>
        <p:txBody>
          <a:bodyPr vert="horz" lIns="91440" tIns="45720" rIns="91440" bIns="45720" rtlCol="0" anchor="t"/>
          <a:lstStyle>
            <a:lvl1pPr algn="r">
              <a:defRPr sz="2100">
                <a:solidFill>
                  <a:schemeClr val="accent1"/>
                </a:solidFill>
              </a:defRPr>
            </a:lvl1pPr>
          </a:lstStyle>
          <a:p>
            <a:fld id="{C6559AB2-7FCA-4CA1-92FF-DCF65421715E}" type="slidenum">
              <a:rPr lang="tr-TR" smtClean="0"/>
              <a:t>‹#›</a:t>
            </a:fld>
            <a:endParaRPr lang="tr-TR"/>
          </a:p>
        </p:txBody>
      </p:sp>
      <p:cxnSp>
        <p:nvCxnSpPr>
          <p:cNvPr id="10" name="Straight Connector 9"/>
          <p:cNvCxnSpPr/>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5995454"/>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Lst>
  <p:txStyles>
    <p:titleStyle>
      <a:lvl1pPr algn="l" defTabSz="685800" rtl="0" eaLnBrk="1" latinLnBrk="0" hangingPunct="1">
        <a:lnSpc>
          <a:spcPct val="90000"/>
        </a:lnSpc>
        <a:spcBef>
          <a:spcPct val="0"/>
        </a:spcBef>
        <a:buNone/>
        <a:defRPr sz="2400" b="0" i="0" kern="1200" cap="all">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accent1"/>
        </a:buClr>
        <a:buSzPct val="100000"/>
        <a:buFont typeface="Arial" panose="020B0604020202020204" pitchFamily="34" charset="0"/>
        <a:buChar char="•"/>
        <a:defRPr sz="1500" kern="120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350" kern="1200" cap="none" baseline="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050" kern="1200" cap="none" baseline="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dirty="0" err="1"/>
              <a:t>Ergenl</a:t>
            </a:r>
            <a:r>
              <a:rPr lang="tr-TR" b="1" dirty="0" err="1"/>
              <a:t>ik</a:t>
            </a:r>
            <a:r>
              <a:rPr b="1" dirty="0" err="1"/>
              <a:t>te</a:t>
            </a:r>
            <a:r>
              <a:rPr b="1" dirty="0"/>
              <a:t> </a:t>
            </a:r>
            <a:r>
              <a:rPr b="1" dirty="0" err="1"/>
              <a:t>Sınır</a:t>
            </a:r>
            <a:r>
              <a:rPr b="1" dirty="0"/>
              <a:t> </a:t>
            </a:r>
            <a:r>
              <a:rPr lang="tr-TR" b="1" dirty="0"/>
              <a:t>Koymak</a:t>
            </a:r>
            <a:r>
              <a:rPr b="1" dirty="0"/>
              <a:t>: </a:t>
            </a:r>
            <a:r>
              <a:rPr b="1" dirty="0" err="1"/>
              <a:t>Ebeveynler</a:t>
            </a:r>
            <a:r>
              <a:rPr b="1" dirty="0"/>
              <a:t> </a:t>
            </a:r>
            <a:r>
              <a:rPr b="1" dirty="0" err="1"/>
              <a:t>İç</a:t>
            </a:r>
            <a:r>
              <a:rPr lang="tr-TR" b="1" dirty="0"/>
              <a:t>in </a:t>
            </a:r>
            <a:r>
              <a:rPr b="1" dirty="0" err="1"/>
              <a:t>Rehber</a:t>
            </a:r>
            <a:endParaRPr b="1" dirty="0"/>
          </a:p>
        </p:txBody>
      </p:sp>
      <p:sp>
        <p:nvSpPr>
          <p:cNvPr id="4" name="Metin Yer Tutucusu 3">
            <a:extLst>
              <a:ext uri="{FF2B5EF4-FFF2-40B4-BE49-F238E27FC236}">
                <a16:creationId xmlns:a16="http://schemas.microsoft.com/office/drawing/2014/main" id="{3C1D7604-6BDB-17F2-61C5-340EBA96BB17}"/>
              </a:ext>
            </a:extLst>
          </p:cNvPr>
          <p:cNvSpPr>
            <a:spLocks noGrp="1"/>
          </p:cNvSpPr>
          <p:nvPr>
            <p:ph type="body" sz="half" idx="2"/>
          </p:nvPr>
        </p:nvSpPr>
        <p:spPr/>
        <p:txBody>
          <a:bodyPr>
            <a:normAutofit/>
          </a:bodyPr>
          <a:lstStyle/>
          <a:p>
            <a:r>
              <a:rPr lang="tr-TR" dirty="0"/>
              <a:t>Bu sunumda ergenlik döneminde ebeveynlerin sağlıklı sınırlar koymasının neden önemli olduğunu ve bunu yaparken hangi stratejileri kullanabileceğimizi ayrıntılı şekilde inceleyeceğiz. Katılımcı olarak hem bilgi edinecek hem de kendi deneyimlerinizi paylaşma fırsatı bulacaksınız.</a:t>
            </a:r>
          </a:p>
          <a:p>
            <a:endParaRPr lang="tr-TR" dirty="0"/>
          </a:p>
        </p:txBody>
      </p:sp>
      <p:pic>
        <p:nvPicPr>
          <p:cNvPr id="7" name="Resim 6">
            <a:extLst>
              <a:ext uri="{FF2B5EF4-FFF2-40B4-BE49-F238E27FC236}">
                <a16:creationId xmlns:a16="http://schemas.microsoft.com/office/drawing/2014/main" id="{6316C781-4069-B9FD-22CC-794C52082857}"/>
              </a:ext>
            </a:extLst>
          </p:cNvPr>
          <p:cNvPicPr>
            <a:picLocks noChangeAspect="1"/>
          </p:cNvPicPr>
          <p:nvPr/>
        </p:nvPicPr>
        <p:blipFill>
          <a:blip r:embed="rId2"/>
          <a:stretch>
            <a:fillRect/>
          </a:stretch>
        </p:blipFill>
        <p:spPr>
          <a:xfrm>
            <a:off x="4965000" y="2125267"/>
            <a:ext cx="3370631" cy="156128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sz="3200"/>
              <a:t>Örnek Vaka 1: Gece Eve Geç Gelme İsteğine Nasıl Yaklaşabiliriz?</a:t>
            </a:r>
          </a:p>
        </p:txBody>
      </p:sp>
      <p:sp>
        <p:nvSpPr>
          <p:cNvPr id="3" name="Content Placeholder 2"/>
          <p:cNvSpPr>
            <a:spLocks noGrp="1"/>
          </p:cNvSpPr>
          <p:nvPr>
            <p:ph idx="1"/>
          </p:nvPr>
        </p:nvSpPr>
        <p:spPr/>
        <p:txBody>
          <a:bodyPr/>
          <a:lstStyle/>
          <a:p>
            <a:endParaRPr/>
          </a:p>
          <a:p>
            <a:r>
              <a:rPr sz="2000"/>
              <a:t>Senaryo: Çocuğunuz hafta sonu arkadaşlarıyla geç saatte dışarı çıkmak istiyor. Siz nasıl tepki verirsiniz? Bu durumda hangi sınırlar mantıklı ve sağlıklı olurdu? Ebeveynler olarak hangi adımları atardınız?</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a:t>Örnek Vaka 2: Telefon Kullanım Süresi İçin Sağlıklı Sınır Belirleme</a:t>
            </a:r>
          </a:p>
        </p:txBody>
      </p:sp>
      <p:sp>
        <p:nvSpPr>
          <p:cNvPr id="3" name="Content Placeholder 2"/>
          <p:cNvSpPr>
            <a:spLocks noGrp="1"/>
          </p:cNvSpPr>
          <p:nvPr>
            <p:ph idx="1"/>
          </p:nvPr>
        </p:nvSpPr>
        <p:spPr/>
        <p:txBody>
          <a:bodyPr/>
          <a:lstStyle/>
          <a:p>
            <a:endParaRPr/>
          </a:p>
          <a:p>
            <a:r>
              <a:rPr sz="2000"/>
              <a:t>Senaryo: Çocuğunuz telefonunu günde 5 saatten fazla kullanıyor. Bu durumda sağlıklı sınır nasıl belirlenir? Onunla konuşurken hangi iletişim dili daha etkili olurdu?</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a:t>Ebeveynlerin Karşılaştığı Zorluklar ve Çözüm Önerileri</a:t>
            </a:r>
          </a:p>
        </p:txBody>
      </p:sp>
      <p:sp>
        <p:nvSpPr>
          <p:cNvPr id="3" name="Content Placeholder 2"/>
          <p:cNvSpPr>
            <a:spLocks noGrp="1"/>
          </p:cNvSpPr>
          <p:nvPr>
            <p:ph idx="1"/>
          </p:nvPr>
        </p:nvSpPr>
        <p:spPr/>
        <p:txBody>
          <a:bodyPr/>
          <a:lstStyle/>
          <a:p>
            <a:endParaRPr/>
          </a:p>
          <a:p>
            <a:r>
              <a:rPr sz="2000"/>
              <a:t>Tutarlılığı sürdürmek, ebeveynlerin kendi duygularını yönetmesi ve çevresel baskılarla başa çıkması büyük zorluklardır. Bu bölümde sık karşılaşılan engelleri ve çözüm yollarını tartışacağız.</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a:t>Bilimsel Veriler ve Uzman Alıntıları ile Sınır Koymanın Önemi</a:t>
            </a:r>
          </a:p>
        </p:txBody>
      </p:sp>
      <p:sp>
        <p:nvSpPr>
          <p:cNvPr id="3" name="Content Placeholder 2"/>
          <p:cNvSpPr>
            <a:spLocks noGrp="1"/>
          </p:cNvSpPr>
          <p:nvPr>
            <p:ph idx="1"/>
          </p:nvPr>
        </p:nvSpPr>
        <p:spPr/>
        <p:txBody>
          <a:bodyPr/>
          <a:lstStyle/>
          <a:p>
            <a:endParaRPr dirty="0"/>
          </a:p>
          <a:p>
            <a:r>
              <a:rPr sz="2000" dirty="0" err="1"/>
              <a:t>Bilimsel</a:t>
            </a:r>
            <a:r>
              <a:rPr sz="2000" dirty="0"/>
              <a:t> </a:t>
            </a:r>
            <a:r>
              <a:rPr sz="2000" dirty="0" err="1"/>
              <a:t>araştırmalar</a:t>
            </a:r>
            <a:r>
              <a:rPr sz="2000" dirty="0"/>
              <a:t>, </a:t>
            </a:r>
            <a:r>
              <a:rPr sz="2000" dirty="0" err="1"/>
              <a:t>sınır</a:t>
            </a:r>
            <a:r>
              <a:rPr sz="2000" dirty="0"/>
              <a:t> </a:t>
            </a:r>
            <a:r>
              <a:rPr sz="2000" dirty="0" err="1"/>
              <a:t>koyan</a:t>
            </a:r>
            <a:r>
              <a:rPr sz="2000" dirty="0"/>
              <a:t> </a:t>
            </a:r>
            <a:r>
              <a:rPr sz="2000" dirty="0" err="1"/>
              <a:t>ebeveynlerin</a:t>
            </a:r>
            <a:r>
              <a:rPr sz="2000" dirty="0"/>
              <a:t> </a:t>
            </a:r>
            <a:r>
              <a:rPr sz="2000" dirty="0" err="1"/>
              <a:t>çocuklarının</a:t>
            </a:r>
            <a:r>
              <a:rPr sz="2000" dirty="0"/>
              <a:t> </a:t>
            </a:r>
            <a:r>
              <a:rPr sz="2000" dirty="0" err="1"/>
              <a:t>riskli</a:t>
            </a:r>
            <a:r>
              <a:rPr sz="2000" dirty="0"/>
              <a:t> </a:t>
            </a:r>
            <a:r>
              <a:rPr sz="2000" dirty="0" err="1"/>
              <a:t>davranışlarını</a:t>
            </a:r>
            <a:r>
              <a:rPr sz="2000" dirty="0"/>
              <a:t> </a:t>
            </a:r>
            <a:r>
              <a:rPr sz="2000" dirty="0" err="1"/>
              <a:t>önemli</a:t>
            </a:r>
            <a:r>
              <a:rPr sz="2000" dirty="0"/>
              <a:t> </a:t>
            </a:r>
            <a:r>
              <a:rPr sz="2000" dirty="0" err="1"/>
              <a:t>ölçüde</a:t>
            </a:r>
            <a:r>
              <a:rPr sz="2000" dirty="0"/>
              <a:t> </a:t>
            </a:r>
            <a:r>
              <a:rPr sz="2000" dirty="0" err="1"/>
              <a:t>azalttığını</a:t>
            </a:r>
            <a:r>
              <a:rPr sz="2000" dirty="0"/>
              <a:t> </a:t>
            </a:r>
            <a:r>
              <a:rPr sz="2000" dirty="0" err="1"/>
              <a:t>ortaya</a:t>
            </a:r>
            <a:r>
              <a:rPr sz="2000" dirty="0"/>
              <a:t> </a:t>
            </a:r>
            <a:r>
              <a:rPr sz="2000" dirty="0" err="1"/>
              <a:t>koyuyor</a:t>
            </a:r>
            <a:r>
              <a:rPr sz="2000"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a:t>Sonuç Olarak</a:t>
            </a:r>
            <a:endParaRPr sz="3200" dirty="0"/>
          </a:p>
        </p:txBody>
      </p:sp>
      <p:sp>
        <p:nvSpPr>
          <p:cNvPr id="3" name="Content Placeholder 2"/>
          <p:cNvSpPr>
            <a:spLocks noGrp="1"/>
          </p:cNvSpPr>
          <p:nvPr>
            <p:ph idx="1"/>
          </p:nvPr>
        </p:nvSpPr>
        <p:spPr/>
        <p:txBody>
          <a:bodyPr/>
          <a:lstStyle/>
          <a:p>
            <a:endParaRPr dirty="0"/>
          </a:p>
          <a:p>
            <a:r>
              <a:rPr sz="2000" dirty="0" err="1"/>
              <a:t>Sınır</a:t>
            </a:r>
            <a:r>
              <a:rPr sz="2000" dirty="0"/>
              <a:t> </a:t>
            </a:r>
            <a:r>
              <a:rPr sz="2000" dirty="0" err="1"/>
              <a:t>koymak</a:t>
            </a:r>
            <a:r>
              <a:rPr sz="2000" dirty="0"/>
              <a:t>, </a:t>
            </a:r>
            <a:r>
              <a:rPr sz="2000" dirty="0" err="1"/>
              <a:t>sevgi</a:t>
            </a:r>
            <a:r>
              <a:rPr sz="2000" dirty="0"/>
              <a:t> </a:t>
            </a:r>
            <a:r>
              <a:rPr sz="2000" dirty="0" err="1"/>
              <a:t>ve</a:t>
            </a:r>
            <a:r>
              <a:rPr sz="2000" dirty="0"/>
              <a:t> </a:t>
            </a:r>
            <a:r>
              <a:rPr sz="2000" dirty="0" err="1"/>
              <a:t>saygıyla</a:t>
            </a:r>
            <a:r>
              <a:rPr sz="2000" dirty="0"/>
              <a:t> </a:t>
            </a:r>
            <a:r>
              <a:rPr sz="2000" dirty="0" err="1"/>
              <a:t>çocuğa</a:t>
            </a:r>
            <a:r>
              <a:rPr sz="2000" dirty="0"/>
              <a:t> </a:t>
            </a:r>
            <a:r>
              <a:rPr sz="2000" dirty="0" err="1"/>
              <a:t>rehberlik</a:t>
            </a:r>
            <a:r>
              <a:rPr sz="2000" dirty="0"/>
              <a:t> </a:t>
            </a:r>
            <a:r>
              <a:rPr sz="2000" dirty="0" err="1"/>
              <a:t>etmektir</a:t>
            </a:r>
            <a:r>
              <a:rPr sz="2000" dirty="0"/>
              <a:t>. </a:t>
            </a:r>
            <a:endParaRPr lang="tr-TR" sz="2000" dirty="0"/>
          </a:p>
          <a:p>
            <a:r>
              <a:rPr sz="2000" dirty="0" err="1"/>
              <a:t>Tutarlılık</a:t>
            </a:r>
            <a:r>
              <a:rPr sz="2000" dirty="0"/>
              <a:t> </a:t>
            </a:r>
            <a:r>
              <a:rPr sz="2000" dirty="0" err="1"/>
              <a:t>ve</a:t>
            </a:r>
            <a:r>
              <a:rPr sz="2000" dirty="0"/>
              <a:t> </a:t>
            </a:r>
            <a:r>
              <a:rPr sz="2000" dirty="0" err="1"/>
              <a:t>etkili</a:t>
            </a:r>
            <a:r>
              <a:rPr sz="2000" dirty="0"/>
              <a:t> </a:t>
            </a:r>
            <a:r>
              <a:rPr sz="2000" dirty="0" err="1"/>
              <a:t>iletişim</a:t>
            </a:r>
            <a:r>
              <a:rPr sz="2000" dirty="0"/>
              <a:t> </a:t>
            </a:r>
            <a:r>
              <a:rPr sz="2000" dirty="0" err="1"/>
              <a:t>en</a:t>
            </a:r>
            <a:r>
              <a:rPr sz="2000" dirty="0"/>
              <a:t> </a:t>
            </a:r>
            <a:r>
              <a:rPr sz="2000" dirty="0" err="1"/>
              <a:t>önemli</a:t>
            </a:r>
            <a:r>
              <a:rPr sz="2000" dirty="0"/>
              <a:t> </a:t>
            </a:r>
            <a:r>
              <a:rPr sz="2000" dirty="0" err="1"/>
              <a:t>iki</a:t>
            </a:r>
            <a:r>
              <a:rPr sz="2000" dirty="0"/>
              <a:t> </a:t>
            </a:r>
            <a:r>
              <a:rPr sz="2000" dirty="0" err="1"/>
              <a:t>unsurdur</a:t>
            </a:r>
            <a:r>
              <a:rPr sz="2000" dirty="0"/>
              <a:t>. </a:t>
            </a:r>
            <a:endParaRPr lang="tr-TR" sz="2000" dirty="0"/>
          </a:p>
          <a:p>
            <a:r>
              <a:rPr sz="2000" dirty="0"/>
              <a:t>Her </a:t>
            </a:r>
            <a:r>
              <a:rPr sz="2000" dirty="0" err="1"/>
              <a:t>ailenin</a:t>
            </a:r>
            <a:r>
              <a:rPr sz="2000" dirty="0"/>
              <a:t> </a:t>
            </a:r>
            <a:r>
              <a:rPr sz="2000" dirty="0" err="1"/>
              <a:t>kendi</a:t>
            </a:r>
            <a:r>
              <a:rPr sz="2000" dirty="0"/>
              <a:t> </a:t>
            </a:r>
            <a:r>
              <a:rPr sz="2000" dirty="0" err="1"/>
              <a:t>dinamiklerine</a:t>
            </a:r>
            <a:r>
              <a:rPr sz="2000" dirty="0"/>
              <a:t> </a:t>
            </a:r>
            <a:r>
              <a:rPr sz="2000" dirty="0" err="1"/>
              <a:t>uygun</a:t>
            </a:r>
            <a:r>
              <a:rPr sz="2000" dirty="0"/>
              <a:t> </a:t>
            </a:r>
            <a:r>
              <a:rPr sz="2000" dirty="0" err="1"/>
              <a:t>yöntem</a:t>
            </a:r>
            <a:r>
              <a:rPr sz="2000" dirty="0"/>
              <a:t> </a:t>
            </a:r>
            <a:r>
              <a:rPr sz="2000" dirty="0" err="1"/>
              <a:t>geliştirmesi</a:t>
            </a:r>
            <a:r>
              <a:rPr sz="2000" dirty="0"/>
              <a:t> </a:t>
            </a:r>
            <a:r>
              <a:rPr sz="2000" dirty="0" err="1"/>
              <a:t>gerektiğini</a:t>
            </a:r>
            <a:r>
              <a:rPr sz="2000" dirty="0"/>
              <a:t> </a:t>
            </a:r>
            <a:r>
              <a:rPr sz="2000" dirty="0" err="1"/>
              <a:t>unutmayın</a:t>
            </a:r>
            <a:r>
              <a:rPr sz="20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a:t>Soru &amp; Katılım: Deneyim Paylaşımı ve Tartışma Zamanı</a:t>
            </a:r>
          </a:p>
        </p:txBody>
      </p:sp>
      <p:sp>
        <p:nvSpPr>
          <p:cNvPr id="3" name="Content Placeholder 2"/>
          <p:cNvSpPr>
            <a:spLocks noGrp="1"/>
          </p:cNvSpPr>
          <p:nvPr>
            <p:ph idx="1"/>
          </p:nvPr>
        </p:nvSpPr>
        <p:spPr/>
        <p:txBody>
          <a:bodyPr/>
          <a:lstStyle/>
          <a:p>
            <a:endParaRPr dirty="0"/>
          </a:p>
          <a:p>
            <a:r>
              <a:rPr lang="tr-TR" sz="2000" dirty="0"/>
              <a:t>Soru – cevap </a:t>
            </a:r>
            <a:endParaRPr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D93F0-D1F2-401B-CD27-8A7E45A21B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D8F4A8-40FF-86FF-6373-237DB3B9E648}"/>
              </a:ext>
            </a:extLst>
          </p:cNvPr>
          <p:cNvSpPr>
            <a:spLocks noGrp="1"/>
          </p:cNvSpPr>
          <p:nvPr>
            <p:ph type="title"/>
          </p:nvPr>
        </p:nvSpPr>
        <p:spPr/>
        <p:txBody>
          <a:bodyPr>
            <a:normAutofit/>
          </a:bodyPr>
          <a:lstStyle/>
          <a:p>
            <a:r>
              <a:rPr lang="tr-TR" sz="3200" dirty="0"/>
              <a:t>Teşekkürler</a:t>
            </a:r>
            <a:endParaRPr sz="3200" dirty="0"/>
          </a:p>
        </p:txBody>
      </p:sp>
      <p:sp>
        <p:nvSpPr>
          <p:cNvPr id="3" name="Content Placeholder 2">
            <a:extLst>
              <a:ext uri="{FF2B5EF4-FFF2-40B4-BE49-F238E27FC236}">
                <a16:creationId xmlns:a16="http://schemas.microsoft.com/office/drawing/2014/main" id="{2FB9E264-0E41-5E40-0D3C-F90F7318DB91}"/>
              </a:ext>
            </a:extLst>
          </p:cNvPr>
          <p:cNvSpPr>
            <a:spLocks noGrp="1"/>
          </p:cNvSpPr>
          <p:nvPr>
            <p:ph idx="1"/>
          </p:nvPr>
        </p:nvSpPr>
        <p:spPr/>
        <p:txBody>
          <a:bodyPr/>
          <a:lstStyle/>
          <a:p>
            <a:endParaRPr dirty="0"/>
          </a:p>
        </p:txBody>
      </p:sp>
    </p:spTree>
    <p:extLst>
      <p:ext uri="{BB962C8B-B14F-4D97-AF65-F5344CB8AC3E}">
        <p14:creationId xmlns:p14="http://schemas.microsoft.com/office/powerpoint/2010/main" val="3057431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a:t>Sunu Planı</a:t>
            </a:r>
            <a:endParaRPr sz="3200" dirty="0"/>
          </a:p>
        </p:txBody>
      </p:sp>
      <p:sp>
        <p:nvSpPr>
          <p:cNvPr id="3" name="Content Placeholder 2"/>
          <p:cNvSpPr>
            <a:spLocks noGrp="1"/>
          </p:cNvSpPr>
          <p:nvPr>
            <p:ph idx="1"/>
          </p:nvPr>
        </p:nvSpPr>
        <p:spPr/>
        <p:txBody>
          <a:bodyPr/>
          <a:lstStyle/>
          <a:p>
            <a:endParaRPr dirty="0"/>
          </a:p>
          <a:p>
            <a:endParaRPr sz="2000" dirty="0"/>
          </a:p>
        </p:txBody>
      </p:sp>
      <p:sp>
        <p:nvSpPr>
          <p:cNvPr id="4" name="Rectangle 1">
            <a:extLst>
              <a:ext uri="{FF2B5EF4-FFF2-40B4-BE49-F238E27FC236}">
                <a16:creationId xmlns:a16="http://schemas.microsoft.com/office/drawing/2014/main" id="{918D8E1D-A16B-A635-D3C4-09C3FCBAAD8B}"/>
              </a:ext>
            </a:extLst>
          </p:cNvPr>
          <p:cNvSpPr>
            <a:spLocks noChangeArrowheads="1"/>
          </p:cNvSpPr>
          <p:nvPr/>
        </p:nvSpPr>
        <p:spPr bwMode="auto">
          <a:xfrm>
            <a:off x="4415687" y="1735740"/>
            <a:ext cx="4137736"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Ergenlik Döneminin Özellikleri</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Neden Sınır Gerekli?</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Sınır ve Otorite Arasındaki Fark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Sağlıklı Sınırın Faydaları</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Pratik Adımlar: İletişim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Pratik Adımlar: Kuralların Belirlenmesi</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Pratik Adımlar: Doğal Sonuçlar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Örnek Vaka 1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Örnek Vaka 2</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Ebeveynlerin Karşılaştığı Zorluklar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Kısa Video Önerisi</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Özet ve Ana Mesajlar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i="0" u="none" strike="noStrike" cap="none" normalizeH="0" baseline="0" dirty="0">
                <a:ln>
                  <a:noFill/>
                </a:ln>
                <a:solidFill>
                  <a:schemeClr val="tx1"/>
                </a:solidFill>
                <a:effectLst/>
                <a:latin typeface="Arial" panose="020B0604020202020204" pitchFamily="34" charset="0"/>
              </a:rPr>
              <a:t>Soru &amp; </a:t>
            </a:r>
            <a:r>
              <a:rPr lang="tr-TR" altLang="tr-TR" dirty="0">
                <a:latin typeface="Arial" panose="020B0604020202020204" pitchFamily="34" charset="0"/>
              </a:rPr>
              <a:t>Cevap</a:t>
            </a:r>
            <a:endParaRPr kumimoji="0" lang="tr-TR" altLang="tr-TR" sz="180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a:t>Ergenlik Döneminin Özellikleri ve Aile İletişimine Etkileri</a:t>
            </a:r>
          </a:p>
        </p:txBody>
      </p:sp>
      <p:sp>
        <p:nvSpPr>
          <p:cNvPr id="3" name="Content Placeholder 2"/>
          <p:cNvSpPr>
            <a:spLocks noGrp="1"/>
          </p:cNvSpPr>
          <p:nvPr>
            <p:ph idx="1"/>
          </p:nvPr>
        </p:nvSpPr>
        <p:spPr/>
        <p:txBody>
          <a:bodyPr/>
          <a:lstStyle/>
          <a:p>
            <a:endParaRPr/>
          </a:p>
          <a:p>
            <a:r>
              <a:rPr sz="2000"/>
              <a:t>Ergenlik; hızlı biyolojik, bilişsel ve duygusal değişimlerin yaşandığı bir dönemdir. Bu süreçte gençler kimlik arayışı içindedir, bağımsızlık ister ve zaman zaman ebeveynleriyle çatışma yaşayabilir. Bu değişimler, aile içi iletişimi doğrudan etkiler ve sınır koyma ihtiyacını artırır.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sz="3200"/>
              <a:t>Neden Sınır Gerekli? Bilimsel Bulgular ve Günlük Hayattaki Önemi</a:t>
            </a:r>
          </a:p>
        </p:txBody>
      </p:sp>
      <p:sp>
        <p:nvSpPr>
          <p:cNvPr id="3" name="Content Placeholder 2"/>
          <p:cNvSpPr>
            <a:spLocks noGrp="1"/>
          </p:cNvSpPr>
          <p:nvPr>
            <p:ph idx="1"/>
          </p:nvPr>
        </p:nvSpPr>
        <p:spPr/>
        <p:txBody>
          <a:bodyPr/>
          <a:lstStyle/>
          <a:p>
            <a:endParaRPr/>
          </a:p>
          <a:p>
            <a:r>
              <a:rPr sz="2000"/>
              <a:t>Araştırmalar, tutarlı ve sevgi dolu sınırların gençlerin riskli davranışlarını önemli ölçüde azalttığını göstermektedir. Sınır koymak sadece kısıtlamak değil; güvenlik, sorumluluk ve sağlıklı gelişim için gerekli çerçeveyi sağlamaktır. Bu, uzun vadede gençlerin özgüvenini de destekler.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sz="3200"/>
              <a:t>Sınır ve Otorite Arasındaki Temel Farklar ve Aile Dinamiklerine Etkisi</a:t>
            </a:r>
          </a:p>
        </p:txBody>
      </p:sp>
      <p:sp>
        <p:nvSpPr>
          <p:cNvPr id="3" name="Content Placeholder 2"/>
          <p:cNvSpPr>
            <a:spLocks noGrp="1"/>
          </p:cNvSpPr>
          <p:nvPr>
            <p:ph idx="1"/>
          </p:nvPr>
        </p:nvSpPr>
        <p:spPr/>
        <p:txBody>
          <a:bodyPr/>
          <a:lstStyle/>
          <a:p>
            <a:endParaRPr dirty="0"/>
          </a:p>
          <a:p>
            <a:r>
              <a:rPr sz="2000" dirty="0" err="1"/>
              <a:t>Sınır</a:t>
            </a:r>
            <a:r>
              <a:rPr sz="2000" dirty="0"/>
              <a:t> </a:t>
            </a:r>
            <a:r>
              <a:rPr sz="2000" dirty="0" err="1"/>
              <a:t>koymak</a:t>
            </a:r>
            <a:r>
              <a:rPr sz="2000" dirty="0"/>
              <a:t>, </a:t>
            </a:r>
            <a:r>
              <a:rPr sz="2000" dirty="0" err="1"/>
              <a:t>sevgi</a:t>
            </a:r>
            <a:r>
              <a:rPr sz="2000" dirty="0"/>
              <a:t> </a:t>
            </a:r>
            <a:r>
              <a:rPr sz="2000" dirty="0" err="1"/>
              <a:t>ve</a:t>
            </a:r>
            <a:r>
              <a:rPr sz="2000" dirty="0"/>
              <a:t> </a:t>
            </a:r>
            <a:r>
              <a:rPr sz="2000" dirty="0" err="1"/>
              <a:t>saygı</a:t>
            </a:r>
            <a:r>
              <a:rPr sz="2000" dirty="0"/>
              <a:t> </a:t>
            </a:r>
            <a:r>
              <a:rPr sz="2000" dirty="0" err="1"/>
              <a:t>temelinde</a:t>
            </a:r>
            <a:r>
              <a:rPr sz="2000" dirty="0"/>
              <a:t> </a:t>
            </a:r>
            <a:r>
              <a:rPr sz="2000" dirty="0" err="1"/>
              <a:t>çocuğa</a:t>
            </a:r>
            <a:r>
              <a:rPr sz="2000" dirty="0"/>
              <a:t> </a:t>
            </a:r>
            <a:r>
              <a:rPr sz="2000" dirty="0" err="1"/>
              <a:t>güvenli</a:t>
            </a:r>
            <a:r>
              <a:rPr sz="2000" dirty="0"/>
              <a:t> </a:t>
            </a:r>
            <a:r>
              <a:rPr sz="2000" dirty="0" err="1"/>
              <a:t>alan</a:t>
            </a:r>
            <a:r>
              <a:rPr sz="2000" dirty="0"/>
              <a:t> </a:t>
            </a:r>
            <a:r>
              <a:rPr sz="2000" dirty="0" err="1"/>
              <a:t>yaratmaktır</a:t>
            </a:r>
            <a:r>
              <a:rPr sz="2000" dirty="0"/>
              <a:t>. </a:t>
            </a:r>
            <a:r>
              <a:rPr sz="2000" dirty="0" err="1"/>
              <a:t>Otoriter</a:t>
            </a:r>
            <a:r>
              <a:rPr sz="2000" dirty="0"/>
              <a:t> </a:t>
            </a:r>
            <a:r>
              <a:rPr sz="2000" dirty="0" err="1"/>
              <a:t>yaklaşım</a:t>
            </a:r>
            <a:r>
              <a:rPr sz="2000" dirty="0"/>
              <a:t> </a:t>
            </a:r>
            <a:r>
              <a:rPr sz="2000" dirty="0" err="1"/>
              <a:t>ise</a:t>
            </a:r>
            <a:r>
              <a:rPr sz="2000" dirty="0"/>
              <a:t> </a:t>
            </a:r>
            <a:r>
              <a:rPr sz="2000" dirty="0" err="1"/>
              <a:t>tek</a:t>
            </a:r>
            <a:r>
              <a:rPr sz="2000" dirty="0"/>
              <a:t> </a:t>
            </a:r>
            <a:r>
              <a:rPr sz="2000" dirty="0" err="1"/>
              <a:t>taraflı</a:t>
            </a:r>
            <a:r>
              <a:rPr sz="2000" dirty="0"/>
              <a:t> </a:t>
            </a:r>
            <a:r>
              <a:rPr sz="2000" dirty="0" err="1"/>
              <a:t>ve</a:t>
            </a:r>
            <a:r>
              <a:rPr sz="2000" dirty="0"/>
              <a:t> emir </a:t>
            </a:r>
            <a:r>
              <a:rPr sz="2000" dirty="0" err="1"/>
              <a:t>verici</a:t>
            </a:r>
            <a:r>
              <a:rPr sz="2000" dirty="0"/>
              <a:t> </a:t>
            </a:r>
            <a:r>
              <a:rPr sz="2000" dirty="0" err="1"/>
              <a:t>bir</a:t>
            </a:r>
            <a:r>
              <a:rPr sz="2000" dirty="0"/>
              <a:t> </a:t>
            </a:r>
            <a:r>
              <a:rPr sz="2000" dirty="0" err="1"/>
              <a:t>tutumdur</a:t>
            </a:r>
            <a:r>
              <a:rPr sz="2000" dirty="0"/>
              <a:t>. </a:t>
            </a:r>
            <a:endParaRPr lang="tr-TR" sz="2000" dirty="0"/>
          </a:p>
          <a:p>
            <a:r>
              <a:rPr sz="2000" dirty="0" err="1"/>
              <a:t>Sağlıklı</a:t>
            </a:r>
            <a:r>
              <a:rPr sz="2000" dirty="0"/>
              <a:t> </a:t>
            </a:r>
            <a:r>
              <a:rPr sz="2000" dirty="0" err="1"/>
              <a:t>sınırlar</a:t>
            </a:r>
            <a:r>
              <a:rPr sz="2000" dirty="0"/>
              <a:t> </a:t>
            </a:r>
            <a:r>
              <a:rPr sz="2000" dirty="0" err="1"/>
              <a:t>çocuğun</a:t>
            </a:r>
            <a:r>
              <a:rPr sz="2000" dirty="0"/>
              <a:t> </a:t>
            </a:r>
            <a:r>
              <a:rPr sz="2000" dirty="0" err="1"/>
              <a:t>kendini</a:t>
            </a:r>
            <a:r>
              <a:rPr sz="2000" dirty="0"/>
              <a:t> </a:t>
            </a:r>
            <a:r>
              <a:rPr sz="2000" dirty="0" err="1"/>
              <a:t>değerli</a:t>
            </a:r>
            <a:r>
              <a:rPr sz="2000" dirty="0"/>
              <a:t> </a:t>
            </a:r>
            <a:r>
              <a:rPr sz="2000" dirty="0" err="1"/>
              <a:t>hissetmesine</a:t>
            </a:r>
            <a:r>
              <a:rPr sz="2000" dirty="0"/>
              <a:t> </a:t>
            </a:r>
            <a:r>
              <a:rPr sz="2000" dirty="0" err="1"/>
              <a:t>katkı</a:t>
            </a:r>
            <a:r>
              <a:rPr sz="2000" dirty="0"/>
              <a:t> </a:t>
            </a:r>
            <a:r>
              <a:rPr sz="2000" dirty="0" err="1"/>
              <a:t>sağlar</a:t>
            </a:r>
            <a:r>
              <a:rPr sz="2000" dirty="0"/>
              <a:t>, </a:t>
            </a:r>
            <a:r>
              <a:rPr sz="2000" dirty="0" err="1"/>
              <a:t>otorite</a:t>
            </a:r>
            <a:r>
              <a:rPr sz="2000" dirty="0"/>
              <a:t> </a:t>
            </a:r>
            <a:r>
              <a:rPr sz="2000" dirty="0" err="1"/>
              <a:t>ise</a:t>
            </a:r>
            <a:r>
              <a:rPr sz="2000" dirty="0"/>
              <a:t> </a:t>
            </a:r>
            <a:r>
              <a:rPr sz="2000" dirty="0" err="1"/>
              <a:t>çoğu</a:t>
            </a:r>
            <a:r>
              <a:rPr sz="2000" dirty="0"/>
              <a:t> zaman </a:t>
            </a:r>
            <a:r>
              <a:rPr sz="2000" dirty="0" err="1"/>
              <a:t>direnç</a:t>
            </a:r>
            <a:r>
              <a:rPr sz="2000" dirty="0"/>
              <a:t> </a:t>
            </a:r>
            <a:r>
              <a:rPr sz="2000" dirty="0" err="1"/>
              <a:t>ve</a:t>
            </a:r>
            <a:r>
              <a:rPr sz="2000" dirty="0"/>
              <a:t> </a:t>
            </a:r>
            <a:r>
              <a:rPr sz="2000" dirty="0" err="1"/>
              <a:t>iletişim</a:t>
            </a:r>
            <a:r>
              <a:rPr sz="2000" dirty="0"/>
              <a:t> </a:t>
            </a:r>
            <a:r>
              <a:rPr sz="2000" dirty="0" err="1"/>
              <a:t>kopukluğu</a:t>
            </a:r>
            <a:r>
              <a:rPr sz="2000" dirty="0"/>
              <a:t> </a:t>
            </a:r>
            <a:r>
              <a:rPr sz="2000" dirty="0" err="1"/>
              <a:t>yaratır</a:t>
            </a:r>
            <a:r>
              <a:rPr sz="20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a:t>Sağlıklı Sınırların Ergenin Gelişimine Sağladığı Katkılar</a:t>
            </a:r>
          </a:p>
        </p:txBody>
      </p:sp>
      <p:sp>
        <p:nvSpPr>
          <p:cNvPr id="3" name="Content Placeholder 2"/>
          <p:cNvSpPr>
            <a:spLocks noGrp="1"/>
          </p:cNvSpPr>
          <p:nvPr>
            <p:ph idx="1"/>
          </p:nvPr>
        </p:nvSpPr>
        <p:spPr/>
        <p:txBody>
          <a:bodyPr/>
          <a:lstStyle/>
          <a:p>
            <a:endParaRPr/>
          </a:p>
          <a:p>
            <a:r>
              <a:rPr sz="2000"/>
              <a:t>Sağlıklı sınırlar, gencin akademik başarısını ve özdisiplinini güçlendirir, aile ilişkilerinde karşılıklı güven yaratır ve duygusal dayanıklılığı artırır. Bu, gencin gelecekteki ilişkilerinde de olumlu bir temel oluşturur.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3200"/>
              <a:t>Pratik Adımlar: İletişim ve Empatik Dinleme Teknikleri</a:t>
            </a:r>
          </a:p>
        </p:txBody>
      </p:sp>
      <p:sp>
        <p:nvSpPr>
          <p:cNvPr id="3" name="Content Placeholder 2"/>
          <p:cNvSpPr>
            <a:spLocks noGrp="1"/>
          </p:cNvSpPr>
          <p:nvPr>
            <p:ph idx="1"/>
          </p:nvPr>
        </p:nvSpPr>
        <p:spPr/>
        <p:txBody>
          <a:bodyPr/>
          <a:lstStyle/>
          <a:p>
            <a:endParaRPr dirty="0"/>
          </a:p>
          <a:p>
            <a:r>
              <a:rPr sz="2000" dirty="0" err="1"/>
              <a:t>Etkili</a:t>
            </a:r>
            <a:r>
              <a:rPr sz="2000" dirty="0"/>
              <a:t> </a:t>
            </a:r>
            <a:r>
              <a:rPr sz="2000" dirty="0" err="1"/>
              <a:t>iletişim</a:t>
            </a:r>
            <a:r>
              <a:rPr sz="2000" dirty="0"/>
              <a:t>, </a:t>
            </a:r>
            <a:r>
              <a:rPr sz="2000" dirty="0" err="1"/>
              <a:t>sınır</a:t>
            </a:r>
            <a:r>
              <a:rPr sz="2000" dirty="0"/>
              <a:t> </a:t>
            </a:r>
            <a:r>
              <a:rPr sz="2000" dirty="0" err="1"/>
              <a:t>koymanın</a:t>
            </a:r>
            <a:r>
              <a:rPr sz="2000" dirty="0"/>
              <a:t> </a:t>
            </a:r>
            <a:r>
              <a:rPr sz="2000" dirty="0" err="1"/>
              <a:t>temelidir</a:t>
            </a:r>
            <a:r>
              <a:rPr sz="2000" dirty="0"/>
              <a:t>. </a:t>
            </a:r>
            <a:endParaRPr lang="tr-TR" sz="2000" dirty="0"/>
          </a:p>
          <a:p>
            <a:r>
              <a:rPr sz="2000" dirty="0"/>
              <a:t>Açık </a:t>
            </a:r>
            <a:r>
              <a:rPr sz="2000" dirty="0" err="1"/>
              <a:t>ve</a:t>
            </a:r>
            <a:r>
              <a:rPr sz="2000" dirty="0"/>
              <a:t> </a:t>
            </a:r>
            <a:r>
              <a:rPr sz="2000" dirty="0" err="1"/>
              <a:t>empatik</a:t>
            </a:r>
            <a:r>
              <a:rPr sz="2000" dirty="0"/>
              <a:t> </a:t>
            </a:r>
            <a:r>
              <a:rPr sz="2000" dirty="0" err="1"/>
              <a:t>diyalog</a:t>
            </a:r>
            <a:r>
              <a:rPr sz="2000" dirty="0"/>
              <a:t>, </a:t>
            </a:r>
            <a:r>
              <a:rPr sz="2000" dirty="0" err="1"/>
              <a:t>aktif</a:t>
            </a:r>
            <a:r>
              <a:rPr sz="2000" dirty="0"/>
              <a:t> </a:t>
            </a:r>
            <a:r>
              <a:rPr sz="2000" dirty="0" err="1"/>
              <a:t>dinleme</a:t>
            </a:r>
            <a:r>
              <a:rPr sz="2000" dirty="0"/>
              <a:t>, </a:t>
            </a:r>
            <a:r>
              <a:rPr sz="2000" dirty="0" err="1"/>
              <a:t>suçlayıcı</a:t>
            </a:r>
            <a:r>
              <a:rPr sz="2000" dirty="0"/>
              <a:t> </a:t>
            </a:r>
            <a:r>
              <a:rPr sz="2000" dirty="0" err="1"/>
              <a:t>dil</a:t>
            </a:r>
            <a:r>
              <a:rPr sz="2000" dirty="0"/>
              <a:t> </a:t>
            </a:r>
            <a:r>
              <a:rPr sz="2000" dirty="0" err="1"/>
              <a:t>yerine</a:t>
            </a:r>
            <a:r>
              <a:rPr sz="2000" dirty="0"/>
              <a:t> 'ben </a:t>
            </a:r>
            <a:r>
              <a:rPr sz="2000" dirty="0" err="1"/>
              <a:t>dili</a:t>
            </a:r>
            <a:r>
              <a:rPr sz="2000" dirty="0"/>
              <a:t>' </a:t>
            </a:r>
            <a:r>
              <a:rPr sz="2000" dirty="0" err="1"/>
              <a:t>kullanmak</a:t>
            </a:r>
            <a:r>
              <a:rPr sz="2000" dirty="0"/>
              <a:t> </a:t>
            </a:r>
            <a:r>
              <a:rPr sz="2000" dirty="0" err="1"/>
              <a:t>ebeveyn-ergen</a:t>
            </a:r>
            <a:r>
              <a:rPr sz="2000" dirty="0"/>
              <a:t> </a:t>
            </a:r>
            <a:r>
              <a:rPr sz="2000" dirty="0" err="1"/>
              <a:t>ilişkisini</a:t>
            </a:r>
            <a:r>
              <a:rPr sz="2000" dirty="0"/>
              <a:t> </a:t>
            </a:r>
            <a:r>
              <a:rPr sz="2000" dirty="0" err="1"/>
              <a:t>güçlendirir</a:t>
            </a:r>
            <a:r>
              <a:rPr sz="2000" dirty="0"/>
              <a:t>.</a:t>
            </a:r>
            <a:endParaRPr lang="tr-TR" sz="2000" dirty="0"/>
          </a:p>
          <a:p>
            <a:r>
              <a:rPr sz="2000" dirty="0" err="1"/>
              <a:t>İletişimde</a:t>
            </a:r>
            <a:r>
              <a:rPr sz="2000" dirty="0"/>
              <a:t> </a:t>
            </a:r>
            <a:r>
              <a:rPr sz="2000" dirty="0" err="1"/>
              <a:t>sabırlı</a:t>
            </a:r>
            <a:r>
              <a:rPr sz="2000" dirty="0"/>
              <a:t> </a:t>
            </a:r>
            <a:r>
              <a:rPr sz="2000" dirty="0" err="1"/>
              <a:t>olmak</a:t>
            </a:r>
            <a:r>
              <a:rPr sz="2000" dirty="0"/>
              <a:t> </a:t>
            </a:r>
            <a:r>
              <a:rPr sz="2000" dirty="0" err="1"/>
              <a:t>ve</a:t>
            </a:r>
            <a:r>
              <a:rPr sz="2000" dirty="0"/>
              <a:t> </a:t>
            </a:r>
            <a:r>
              <a:rPr sz="2000" dirty="0" err="1"/>
              <a:t>duygularını</a:t>
            </a:r>
            <a:r>
              <a:rPr sz="2000" dirty="0"/>
              <a:t> </a:t>
            </a:r>
            <a:r>
              <a:rPr sz="2000" dirty="0" err="1"/>
              <a:t>ifade</a:t>
            </a:r>
            <a:r>
              <a:rPr sz="2000" dirty="0"/>
              <a:t> </a:t>
            </a:r>
            <a:r>
              <a:rPr sz="2000" dirty="0" err="1"/>
              <a:t>edebilmek</a:t>
            </a:r>
            <a:r>
              <a:rPr sz="2000" dirty="0"/>
              <a:t> </a:t>
            </a:r>
            <a:r>
              <a:rPr sz="2000" dirty="0" err="1"/>
              <a:t>büyük</a:t>
            </a:r>
            <a:r>
              <a:rPr sz="2000" dirty="0"/>
              <a:t> </a:t>
            </a:r>
            <a:r>
              <a:rPr sz="2000" dirty="0" err="1"/>
              <a:t>önem</a:t>
            </a:r>
            <a:r>
              <a:rPr sz="2000" dirty="0"/>
              <a:t> </a:t>
            </a:r>
            <a:r>
              <a:rPr sz="2000" dirty="0" err="1"/>
              <a:t>taşır</a:t>
            </a:r>
            <a:r>
              <a:rPr sz="2000"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a:t>Pratik Adımlar: Kuralların Belirlenmesi ve Tutarlılık Sağlama</a:t>
            </a:r>
          </a:p>
        </p:txBody>
      </p:sp>
      <p:sp>
        <p:nvSpPr>
          <p:cNvPr id="3" name="Content Placeholder 2"/>
          <p:cNvSpPr>
            <a:spLocks noGrp="1"/>
          </p:cNvSpPr>
          <p:nvPr>
            <p:ph idx="1"/>
          </p:nvPr>
        </p:nvSpPr>
        <p:spPr/>
        <p:txBody>
          <a:bodyPr/>
          <a:lstStyle/>
          <a:p>
            <a:endParaRPr dirty="0"/>
          </a:p>
          <a:p>
            <a:r>
              <a:rPr sz="2000" dirty="0" err="1"/>
              <a:t>Kuralların</a:t>
            </a:r>
            <a:r>
              <a:rPr sz="2000" dirty="0"/>
              <a:t> </a:t>
            </a:r>
            <a:r>
              <a:rPr sz="2000" dirty="0" err="1"/>
              <a:t>belirlenmesi</a:t>
            </a:r>
            <a:r>
              <a:rPr sz="2000" dirty="0"/>
              <a:t> </a:t>
            </a:r>
            <a:r>
              <a:rPr sz="2000" dirty="0" err="1"/>
              <a:t>sürecine</a:t>
            </a:r>
            <a:r>
              <a:rPr sz="2000" dirty="0"/>
              <a:t> </a:t>
            </a:r>
            <a:r>
              <a:rPr sz="2000" dirty="0" err="1"/>
              <a:t>gencin</a:t>
            </a:r>
            <a:r>
              <a:rPr sz="2000" dirty="0"/>
              <a:t> de </a:t>
            </a:r>
            <a:r>
              <a:rPr sz="2000" dirty="0" err="1"/>
              <a:t>katılması</a:t>
            </a:r>
            <a:r>
              <a:rPr sz="2000" dirty="0"/>
              <a:t>, </a:t>
            </a:r>
            <a:r>
              <a:rPr sz="2000" dirty="0" err="1"/>
              <a:t>onların</a:t>
            </a:r>
            <a:r>
              <a:rPr sz="2000" dirty="0"/>
              <a:t> </a:t>
            </a:r>
            <a:r>
              <a:rPr sz="2000" dirty="0" err="1"/>
              <a:t>sorumluluk</a:t>
            </a:r>
            <a:r>
              <a:rPr sz="2000" dirty="0"/>
              <a:t> </a:t>
            </a:r>
            <a:r>
              <a:rPr sz="2000" dirty="0" err="1"/>
              <a:t>almasını</a:t>
            </a:r>
            <a:r>
              <a:rPr sz="2000" dirty="0"/>
              <a:t> </a:t>
            </a:r>
            <a:r>
              <a:rPr sz="2000" dirty="0" err="1"/>
              <a:t>kolaylaştırır</a:t>
            </a:r>
            <a:r>
              <a:rPr sz="2000" dirty="0"/>
              <a:t>. </a:t>
            </a:r>
            <a:endParaRPr lang="tr-TR" sz="2000" dirty="0"/>
          </a:p>
          <a:p>
            <a:r>
              <a:rPr sz="2000" dirty="0" err="1"/>
              <a:t>Tutarlı</a:t>
            </a:r>
            <a:r>
              <a:rPr sz="2000" dirty="0"/>
              <a:t> </a:t>
            </a:r>
            <a:r>
              <a:rPr sz="2000" dirty="0" err="1"/>
              <a:t>ve</a:t>
            </a:r>
            <a:r>
              <a:rPr sz="2000" dirty="0"/>
              <a:t> net </a:t>
            </a:r>
            <a:r>
              <a:rPr sz="2000" dirty="0" err="1"/>
              <a:t>kurallar</a:t>
            </a:r>
            <a:r>
              <a:rPr sz="2000" dirty="0"/>
              <a:t>, </a:t>
            </a:r>
            <a:r>
              <a:rPr sz="2000" dirty="0" err="1"/>
              <a:t>güven</a:t>
            </a:r>
            <a:r>
              <a:rPr sz="2000" dirty="0"/>
              <a:t> </a:t>
            </a:r>
            <a:r>
              <a:rPr sz="2000" dirty="0" err="1"/>
              <a:t>ortamı</a:t>
            </a:r>
            <a:r>
              <a:rPr sz="2000" dirty="0"/>
              <a:t> </a:t>
            </a:r>
            <a:r>
              <a:rPr sz="2000" dirty="0" err="1"/>
              <a:t>yaratır</a:t>
            </a:r>
            <a:r>
              <a:rPr sz="2000" dirty="0"/>
              <a:t>. </a:t>
            </a:r>
            <a:endParaRPr lang="tr-TR" sz="2000" dirty="0"/>
          </a:p>
          <a:p>
            <a:r>
              <a:rPr sz="2000" dirty="0" err="1"/>
              <a:t>Kuralların</a:t>
            </a:r>
            <a:r>
              <a:rPr sz="2000" dirty="0"/>
              <a:t> </a:t>
            </a:r>
            <a:r>
              <a:rPr sz="2000" dirty="0" err="1"/>
              <a:t>yaşa</a:t>
            </a:r>
            <a:r>
              <a:rPr sz="2000" dirty="0"/>
              <a:t> </a:t>
            </a:r>
            <a:r>
              <a:rPr sz="2000" dirty="0" err="1"/>
              <a:t>ve</a:t>
            </a:r>
            <a:r>
              <a:rPr sz="2000" dirty="0"/>
              <a:t> </a:t>
            </a:r>
            <a:r>
              <a:rPr sz="2000" dirty="0" err="1"/>
              <a:t>bireysel</a:t>
            </a:r>
            <a:r>
              <a:rPr sz="2000" dirty="0"/>
              <a:t> </a:t>
            </a:r>
            <a:r>
              <a:rPr sz="2000" dirty="0" err="1"/>
              <a:t>ihtiyaçlara</a:t>
            </a:r>
            <a:r>
              <a:rPr sz="2000" dirty="0"/>
              <a:t> </a:t>
            </a:r>
            <a:r>
              <a:rPr sz="2000" dirty="0" err="1"/>
              <a:t>uygun</a:t>
            </a:r>
            <a:r>
              <a:rPr sz="2000" dirty="0"/>
              <a:t> </a:t>
            </a:r>
            <a:r>
              <a:rPr sz="2000" dirty="0" err="1"/>
              <a:t>olması</a:t>
            </a:r>
            <a:r>
              <a:rPr sz="2000" dirty="0"/>
              <a:t> </a:t>
            </a:r>
            <a:r>
              <a:rPr sz="2000" dirty="0" err="1"/>
              <a:t>önemlidir</a:t>
            </a:r>
            <a:r>
              <a:rPr sz="2000" dirty="0"/>
              <a:t>; </a:t>
            </a:r>
            <a:r>
              <a:rPr sz="2000" dirty="0" err="1"/>
              <a:t>aksi</a:t>
            </a:r>
            <a:r>
              <a:rPr sz="2000" dirty="0"/>
              <a:t> </a:t>
            </a:r>
            <a:r>
              <a:rPr sz="2000" dirty="0" err="1"/>
              <a:t>takdirde</a:t>
            </a:r>
            <a:r>
              <a:rPr sz="2000" dirty="0"/>
              <a:t> </a:t>
            </a:r>
            <a:r>
              <a:rPr sz="2000" dirty="0" err="1"/>
              <a:t>kuralların</a:t>
            </a:r>
            <a:r>
              <a:rPr sz="2000" dirty="0"/>
              <a:t> </a:t>
            </a:r>
            <a:r>
              <a:rPr sz="2000" dirty="0" err="1"/>
              <a:t>uygulanabilirliği</a:t>
            </a:r>
            <a:r>
              <a:rPr sz="2000" dirty="0"/>
              <a:t> </a:t>
            </a:r>
            <a:r>
              <a:rPr sz="2000" dirty="0" err="1"/>
              <a:t>azalır</a:t>
            </a:r>
            <a:r>
              <a:rPr sz="2000"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sz="3200"/>
              <a:t>Pratik Adımlar: Doğal Sonuçlar ve Sorumluluk Geliştirme Yöntemleri</a:t>
            </a:r>
          </a:p>
        </p:txBody>
      </p:sp>
      <p:sp>
        <p:nvSpPr>
          <p:cNvPr id="3" name="Content Placeholder 2"/>
          <p:cNvSpPr>
            <a:spLocks noGrp="1"/>
          </p:cNvSpPr>
          <p:nvPr>
            <p:ph idx="1"/>
          </p:nvPr>
        </p:nvSpPr>
        <p:spPr/>
        <p:txBody>
          <a:bodyPr/>
          <a:lstStyle/>
          <a:p>
            <a:endParaRPr/>
          </a:p>
          <a:p>
            <a:r>
              <a:rPr sz="2000"/>
              <a:t>Doğal sonuçlar, yapılan eylemlerin kendi getirdiği sonuçlarla yüzleşmektir. Ceza yerine sorumluluk bilincini geliştiren bu yaklaşım, gencin hatalarından öğrenmesini ve kendi davranışlarının sorumluluğunu almasını sağlar.</a:t>
            </a:r>
          </a:p>
        </p:txBody>
      </p:sp>
    </p:spTree>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TM16401371[[fn=Atlas]]</Template>
  <TotalTime>155</TotalTime>
  <Words>590</Words>
  <Application>Microsoft Office PowerPoint</Application>
  <PresentationFormat>Ekran Gösterisi (4:3)</PresentationFormat>
  <Paragraphs>63</Paragraphs>
  <Slides>16</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16</vt:i4>
      </vt:variant>
    </vt:vector>
  </HeadingPairs>
  <TitlesOfParts>
    <vt:vector size="23" baseType="lpstr">
      <vt:lpstr>Arial</vt:lpstr>
      <vt:lpstr>Calibri Light</vt:lpstr>
      <vt:lpstr>Gill Sans MT</vt:lpstr>
      <vt:lpstr>Rockwell</vt:lpstr>
      <vt:lpstr>Wingdings</vt:lpstr>
      <vt:lpstr>Atlas</vt:lpstr>
      <vt:lpstr>Galeri</vt:lpstr>
      <vt:lpstr>Ergenlikte Sınır Koymak: Ebeveynler İçin Rehber</vt:lpstr>
      <vt:lpstr>Sunu Planı</vt:lpstr>
      <vt:lpstr>Ergenlik Döneminin Özellikleri ve Aile İletişimine Etkileri</vt:lpstr>
      <vt:lpstr>Neden Sınır Gerekli? Bilimsel Bulgular ve Günlük Hayattaki Önemi</vt:lpstr>
      <vt:lpstr>Sınır ve Otorite Arasındaki Temel Farklar ve Aile Dinamiklerine Etkisi</vt:lpstr>
      <vt:lpstr>Sağlıklı Sınırların Ergenin Gelişimine Sağladığı Katkılar</vt:lpstr>
      <vt:lpstr>Pratik Adımlar: İletişim ve Empatik Dinleme Teknikleri</vt:lpstr>
      <vt:lpstr>Pratik Adımlar: Kuralların Belirlenmesi ve Tutarlılık Sağlama</vt:lpstr>
      <vt:lpstr>Pratik Adımlar: Doğal Sonuçlar ve Sorumluluk Geliştirme Yöntemleri</vt:lpstr>
      <vt:lpstr>Örnek Vaka 1: Gece Eve Geç Gelme İsteğine Nasıl Yaklaşabiliriz?</vt:lpstr>
      <vt:lpstr>Örnek Vaka 2: Telefon Kullanım Süresi İçin Sağlıklı Sınır Belirleme</vt:lpstr>
      <vt:lpstr>Ebeveynlerin Karşılaştığı Zorluklar ve Çözüm Önerileri</vt:lpstr>
      <vt:lpstr>Bilimsel Veriler ve Uzman Alıntıları ile Sınır Koymanın Önemi</vt:lpstr>
      <vt:lpstr>Sonuç Olarak</vt:lpstr>
      <vt:lpstr>Soru &amp; Katılım: Deneyim Paylaşımı ve Tartışma Zamanı</vt:lpstr>
      <vt:lpstr>Teşekkürler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Tugay Ceylan</dc:creator>
  <cp:keywords/>
  <dc:description>generated using python-pptx</dc:description>
  <cp:lastModifiedBy>Tugay Ceylan</cp:lastModifiedBy>
  <cp:revision>3</cp:revision>
  <dcterms:created xsi:type="dcterms:W3CDTF">2013-01-27T09:14:16Z</dcterms:created>
  <dcterms:modified xsi:type="dcterms:W3CDTF">2025-09-16T19:45:23Z</dcterms:modified>
  <cp:category/>
</cp:coreProperties>
</file>