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73" r:id="rId4"/>
    <p:sldId id="274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8" r:id="rId15"/>
    <p:sldId id="269" r:id="rId16"/>
    <p:sldId id="270" r:id="rId17"/>
    <p:sldId id="271" r:id="rId18"/>
    <p:sldId id="272" r:id="rId19"/>
    <p:sldId id="275" r:id="rId20"/>
    <p:sldId id="267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9F050D-3460-42A6-8A1E-593514D26C16}" v="105" dt="2025-09-16T08:14:00.6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108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rvan tanrıkulu" userId="1ef90c2f69111e1a" providerId="LiveId" clId="{72ED3440-ACEF-4195-81A8-91F0A2EA2964}"/>
    <pc:docChg chg="undo custSel addSld delSld modSld sldOrd addSection delSection">
      <pc:chgData name="servan tanrıkulu" userId="1ef90c2f69111e1a" providerId="LiveId" clId="{72ED3440-ACEF-4195-81A8-91F0A2EA2964}" dt="2025-09-16T08:19:19.091" v="1974" actId="113"/>
      <pc:docMkLst>
        <pc:docMk/>
      </pc:docMkLst>
      <pc:sldChg chg="addSp modSp new mod setBg setClrOvrMap">
        <pc:chgData name="servan tanrıkulu" userId="1ef90c2f69111e1a" providerId="LiveId" clId="{72ED3440-ACEF-4195-81A8-91F0A2EA2964}" dt="2025-09-16T07:45:44.764" v="1603" actId="255"/>
        <pc:sldMkLst>
          <pc:docMk/>
          <pc:sldMk cId="2127354969" sldId="256"/>
        </pc:sldMkLst>
        <pc:spChg chg="mod">
          <ac:chgData name="servan tanrıkulu" userId="1ef90c2f69111e1a" providerId="LiveId" clId="{72ED3440-ACEF-4195-81A8-91F0A2EA2964}" dt="2025-09-16T07:45:44.764" v="1603" actId="255"/>
          <ac:spMkLst>
            <pc:docMk/>
            <pc:sldMk cId="2127354969" sldId="256"/>
            <ac:spMk id="2" creationId="{A63F1479-C785-AD2E-FECD-A5E29B8C00FE}"/>
          </ac:spMkLst>
        </pc:spChg>
        <pc:spChg chg="mod">
          <ac:chgData name="servan tanrıkulu" userId="1ef90c2f69111e1a" providerId="LiveId" clId="{72ED3440-ACEF-4195-81A8-91F0A2EA2964}" dt="2025-09-16T07:45:33.996" v="1601" actId="255"/>
          <ac:spMkLst>
            <pc:docMk/>
            <pc:sldMk cId="2127354969" sldId="256"/>
            <ac:spMk id="3" creationId="{1553F35D-9D3D-441E-248D-80922E30FB82}"/>
          </ac:spMkLst>
        </pc:spChg>
        <pc:spChg chg="add mod">
          <ac:chgData name="servan tanrıkulu" userId="1ef90c2f69111e1a" providerId="LiveId" clId="{72ED3440-ACEF-4195-81A8-91F0A2EA2964}" dt="2025-09-16T07:45:16.386" v="1599" actId="122"/>
          <ac:spMkLst>
            <pc:docMk/>
            <pc:sldMk cId="2127354969" sldId="256"/>
            <ac:spMk id="4" creationId="{B9369E30-4D17-0E3E-A29B-95F6DD6E4889}"/>
          </ac:spMkLst>
        </pc:spChg>
        <pc:spChg chg="add">
          <ac:chgData name="servan tanrıkulu" userId="1ef90c2f69111e1a" providerId="LiveId" clId="{72ED3440-ACEF-4195-81A8-91F0A2EA2964}" dt="2025-09-16T07:44:28.616" v="1558" actId="26606"/>
          <ac:spMkLst>
            <pc:docMk/>
            <pc:sldMk cId="2127354969" sldId="256"/>
            <ac:spMk id="5127" creationId="{2A0E4E09-FC02-4ADC-951A-3FFA90B6FE39}"/>
          </ac:spMkLst>
        </pc:spChg>
        <pc:spChg chg="add">
          <ac:chgData name="servan tanrıkulu" userId="1ef90c2f69111e1a" providerId="LiveId" clId="{72ED3440-ACEF-4195-81A8-91F0A2EA2964}" dt="2025-09-16T07:44:28.616" v="1558" actId="26606"/>
          <ac:spMkLst>
            <pc:docMk/>
            <pc:sldMk cId="2127354969" sldId="256"/>
            <ac:spMk id="5129" creationId="{14A1598B-1957-47CF-AAF4-F7A36DA0E7CB}"/>
          </ac:spMkLst>
        </pc:spChg>
        <pc:picChg chg="add mod">
          <ac:chgData name="servan tanrıkulu" userId="1ef90c2f69111e1a" providerId="LiveId" clId="{72ED3440-ACEF-4195-81A8-91F0A2EA2964}" dt="2025-09-16T07:44:28.616" v="1558" actId="26606"/>
          <ac:picMkLst>
            <pc:docMk/>
            <pc:sldMk cId="2127354969" sldId="256"/>
            <ac:picMk id="5122" creationId="{CF514AAF-98BC-A0A2-A684-5B9D4CE6FEF7}"/>
          </ac:picMkLst>
        </pc:picChg>
      </pc:sldChg>
      <pc:sldChg chg="modSp new del">
        <pc:chgData name="servan tanrıkulu" userId="1ef90c2f69111e1a" providerId="LiveId" clId="{72ED3440-ACEF-4195-81A8-91F0A2EA2964}" dt="2025-09-16T07:14:49.595" v="6" actId="47"/>
        <pc:sldMkLst>
          <pc:docMk/>
          <pc:sldMk cId="3043186162" sldId="257"/>
        </pc:sldMkLst>
        <pc:spChg chg="mod">
          <ac:chgData name="servan tanrıkulu" userId="1ef90c2f69111e1a" providerId="LiveId" clId="{72ED3440-ACEF-4195-81A8-91F0A2EA2964}" dt="2025-09-16T07:14:47.771" v="5"/>
          <ac:spMkLst>
            <pc:docMk/>
            <pc:sldMk cId="3043186162" sldId="257"/>
            <ac:spMk id="2" creationId="{DDC0AE9C-EDB7-20A4-C417-D76CF80301E5}"/>
          </ac:spMkLst>
        </pc:spChg>
        <pc:spChg chg="mod">
          <ac:chgData name="servan tanrıkulu" userId="1ef90c2f69111e1a" providerId="LiveId" clId="{72ED3440-ACEF-4195-81A8-91F0A2EA2964}" dt="2025-09-16T07:14:47.771" v="5"/>
          <ac:spMkLst>
            <pc:docMk/>
            <pc:sldMk cId="3043186162" sldId="257"/>
            <ac:spMk id="3" creationId="{7D66D4F3-7627-F2F7-E350-AF872C1BF6A8}"/>
          </ac:spMkLst>
        </pc:spChg>
      </pc:sldChg>
      <pc:sldChg chg="modSp new mod">
        <pc:chgData name="servan tanrıkulu" userId="1ef90c2f69111e1a" providerId="LiveId" clId="{72ED3440-ACEF-4195-81A8-91F0A2EA2964}" dt="2025-09-16T07:43:48.543" v="1556" actId="255"/>
        <pc:sldMkLst>
          <pc:docMk/>
          <pc:sldMk cId="3431191790" sldId="257"/>
        </pc:sldMkLst>
        <pc:spChg chg="mod">
          <ac:chgData name="servan tanrıkulu" userId="1ef90c2f69111e1a" providerId="LiveId" clId="{72ED3440-ACEF-4195-81A8-91F0A2EA2964}" dt="2025-09-16T07:41:32.498" v="1533" actId="207"/>
          <ac:spMkLst>
            <pc:docMk/>
            <pc:sldMk cId="3431191790" sldId="257"/>
            <ac:spMk id="2" creationId="{4E3C9894-527E-F299-3BEE-8B27B809E9D8}"/>
          </ac:spMkLst>
        </pc:spChg>
        <pc:spChg chg="mod">
          <ac:chgData name="servan tanrıkulu" userId="1ef90c2f69111e1a" providerId="LiveId" clId="{72ED3440-ACEF-4195-81A8-91F0A2EA2964}" dt="2025-09-16T07:43:48.543" v="1556" actId="255"/>
          <ac:spMkLst>
            <pc:docMk/>
            <pc:sldMk cId="3431191790" sldId="257"/>
            <ac:spMk id="3" creationId="{5C58ACE0-55E8-3C2C-F89C-478B571C5E8F}"/>
          </ac:spMkLst>
        </pc:spChg>
      </pc:sldChg>
      <pc:sldChg chg="addSp delSp modSp new mod">
        <pc:chgData name="servan tanrıkulu" userId="1ef90c2f69111e1a" providerId="LiveId" clId="{72ED3440-ACEF-4195-81A8-91F0A2EA2964}" dt="2025-09-16T07:43:41.138" v="1555" actId="255"/>
        <pc:sldMkLst>
          <pc:docMk/>
          <pc:sldMk cId="1185076873" sldId="258"/>
        </pc:sldMkLst>
        <pc:spChg chg="mod">
          <ac:chgData name="servan tanrıkulu" userId="1ef90c2f69111e1a" providerId="LiveId" clId="{72ED3440-ACEF-4195-81A8-91F0A2EA2964}" dt="2025-09-16T07:41:36.545" v="1534" actId="207"/>
          <ac:spMkLst>
            <pc:docMk/>
            <pc:sldMk cId="1185076873" sldId="258"/>
            <ac:spMk id="2" creationId="{11B860F5-BFEA-5AFE-F292-A13DD4792B9D}"/>
          </ac:spMkLst>
        </pc:spChg>
        <pc:spChg chg="del">
          <ac:chgData name="servan tanrıkulu" userId="1ef90c2f69111e1a" providerId="LiveId" clId="{72ED3440-ACEF-4195-81A8-91F0A2EA2964}" dt="2025-09-16T07:22:40.790" v="399"/>
          <ac:spMkLst>
            <pc:docMk/>
            <pc:sldMk cId="1185076873" sldId="258"/>
            <ac:spMk id="3" creationId="{A07C2844-C89E-35E0-9ADD-203A76B9C9B7}"/>
          </ac:spMkLst>
        </pc:spChg>
        <pc:spChg chg="add">
          <ac:chgData name="servan tanrıkulu" userId="1ef90c2f69111e1a" providerId="LiveId" clId="{72ED3440-ACEF-4195-81A8-91F0A2EA2964}" dt="2025-09-16T07:22:37.861" v="398"/>
          <ac:spMkLst>
            <pc:docMk/>
            <pc:sldMk cId="1185076873" sldId="258"/>
            <ac:spMk id="4" creationId="{537985F9-AAF0-F0F6-54BF-F1CE06FD27A9}"/>
          </ac:spMkLst>
        </pc:spChg>
        <pc:spChg chg="add del mod">
          <ac:chgData name="servan tanrıkulu" userId="1ef90c2f69111e1a" providerId="LiveId" clId="{72ED3440-ACEF-4195-81A8-91F0A2EA2964}" dt="2025-09-16T07:22:44.688" v="400" actId="21"/>
          <ac:spMkLst>
            <pc:docMk/>
            <pc:sldMk cId="1185076873" sldId="258"/>
            <ac:spMk id="5" creationId="{2195EBB5-4BAF-EEE0-AF5E-A123FB267CAD}"/>
          </ac:spMkLst>
        </pc:spChg>
        <pc:spChg chg="add del mod">
          <ac:chgData name="servan tanrıkulu" userId="1ef90c2f69111e1a" providerId="LiveId" clId="{72ED3440-ACEF-4195-81A8-91F0A2EA2964}" dt="2025-09-16T07:43:41.138" v="1555" actId="255"/>
          <ac:spMkLst>
            <pc:docMk/>
            <pc:sldMk cId="1185076873" sldId="258"/>
            <ac:spMk id="6" creationId="{D0F78385-AA53-62F0-D2D8-1A64C332AF12}"/>
          </ac:spMkLst>
        </pc:spChg>
        <pc:spChg chg="add mod">
          <ac:chgData name="servan tanrıkulu" userId="1ef90c2f69111e1a" providerId="LiveId" clId="{72ED3440-ACEF-4195-81A8-91F0A2EA2964}" dt="2025-09-16T07:22:50.224" v="404"/>
          <ac:spMkLst>
            <pc:docMk/>
            <pc:sldMk cId="1185076873" sldId="258"/>
            <ac:spMk id="7" creationId="{2195EBB5-4BAF-EEE0-AF5E-A123FB267CAD}"/>
          </ac:spMkLst>
        </pc:spChg>
      </pc:sldChg>
      <pc:sldChg chg="addSp delSp modSp new mod">
        <pc:chgData name="servan tanrıkulu" userId="1ef90c2f69111e1a" providerId="LiveId" clId="{72ED3440-ACEF-4195-81A8-91F0A2EA2964}" dt="2025-09-16T07:43:35.133" v="1554" actId="255"/>
        <pc:sldMkLst>
          <pc:docMk/>
          <pc:sldMk cId="4086812970" sldId="259"/>
        </pc:sldMkLst>
        <pc:spChg chg="mod">
          <ac:chgData name="servan tanrıkulu" userId="1ef90c2f69111e1a" providerId="LiveId" clId="{72ED3440-ACEF-4195-81A8-91F0A2EA2964}" dt="2025-09-16T07:41:41.228" v="1535" actId="207"/>
          <ac:spMkLst>
            <pc:docMk/>
            <pc:sldMk cId="4086812970" sldId="259"/>
            <ac:spMk id="2" creationId="{7CE257BB-920C-7D7D-ABBE-5C1C1E7F1C96}"/>
          </ac:spMkLst>
        </pc:spChg>
        <pc:spChg chg="add del mod">
          <ac:chgData name="servan tanrıkulu" userId="1ef90c2f69111e1a" providerId="LiveId" clId="{72ED3440-ACEF-4195-81A8-91F0A2EA2964}" dt="2025-09-16T07:43:35.133" v="1554" actId="255"/>
          <ac:spMkLst>
            <pc:docMk/>
            <pc:sldMk cId="4086812970" sldId="259"/>
            <ac:spMk id="3" creationId="{4F5B2FBB-37E6-9F6B-3901-D66AC11903BC}"/>
          </ac:spMkLst>
        </pc:spChg>
        <pc:spChg chg="add mod">
          <ac:chgData name="servan tanrıkulu" userId="1ef90c2f69111e1a" providerId="LiveId" clId="{72ED3440-ACEF-4195-81A8-91F0A2EA2964}" dt="2025-09-16T07:23:48.044" v="421"/>
          <ac:spMkLst>
            <pc:docMk/>
            <pc:sldMk cId="4086812970" sldId="259"/>
            <ac:spMk id="4" creationId="{0D7C4BE7-1351-46DF-9C51-69AAE24FBBBF}"/>
          </ac:spMkLst>
        </pc:spChg>
      </pc:sldChg>
      <pc:sldChg chg="modSp new mod">
        <pc:chgData name="servan tanrıkulu" userId="1ef90c2f69111e1a" providerId="LiveId" clId="{72ED3440-ACEF-4195-81A8-91F0A2EA2964}" dt="2025-09-16T07:43:28.181" v="1553" actId="255"/>
        <pc:sldMkLst>
          <pc:docMk/>
          <pc:sldMk cId="3773722322" sldId="260"/>
        </pc:sldMkLst>
        <pc:spChg chg="mod">
          <ac:chgData name="servan tanrıkulu" userId="1ef90c2f69111e1a" providerId="LiveId" clId="{72ED3440-ACEF-4195-81A8-91F0A2EA2964}" dt="2025-09-16T07:41:46.698" v="1536" actId="207"/>
          <ac:spMkLst>
            <pc:docMk/>
            <pc:sldMk cId="3773722322" sldId="260"/>
            <ac:spMk id="2" creationId="{388CA56D-8D1B-6A3A-3B98-9775DD1DE807}"/>
          </ac:spMkLst>
        </pc:spChg>
        <pc:spChg chg="mod">
          <ac:chgData name="servan tanrıkulu" userId="1ef90c2f69111e1a" providerId="LiveId" clId="{72ED3440-ACEF-4195-81A8-91F0A2EA2964}" dt="2025-09-16T07:43:28.181" v="1553" actId="255"/>
          <ac:spMkLst>
            <pc:docMk/>
            <pc:sldMk cId="3773722322" sldId="260"/>
            <ac:spMk id="3" creationId="{1FB76C5D-8D1F-591A-530C-0EEADE10E257}"/>
          </ac:spMkLst>
        </pc:spChg>
      </pc:sldChg>
      <pc:sldChg chg="addSp delSp modSp new mod">
        <pc:chgData name="servan tanrıkulu" userId="1ef90c2f69111e1a" providerId="LiveId" clId="{72ED3440-ACEF-4195-81A8-91F0A2EA2964}" dt="2025-09-16T07:43:19.766" v="1552" actId="255"/>
        <pc:sldMkLst>
          <pc:docMk/>
          <pc:sldMk cId="876844517" sldId="261"/>
        </pc:sldMkLst>
        <pc:spChg chg="mod">
          <ac:chgData name="servan tanrıkulu" userId="1ef90c2f69111e1a" providerId="LiveId" clId="{72ED3440-ACEF-4195-81A8-91F0A2EA2964}" dt="2025-09-16T07:41:50.878" v="1537" actId="207"/>
          <ac:spMkLst>
            <pc:docMk/>
            <pc:sldMk cId="876844517" sldId="261"/>
            <ac:spMk id="2" creationId="{6FDC5213-5DDB-B37B-953A-7E4B1C1014A7}"/>
          </ac:spMkLst>
        </pc:spChg>
        <pc:spChg chg="add del mod">
          <ac:chgData name="servan tanrıkulu" userId="1ef90c2f69111e1a" providerId="LiveId" clId="{72ED3440-ACEF-4195-81A8-91F0A2EA2964}" dt="2025-09-16T07:43:19.766" v="1552" actId="255"/>
          <ac:spMkLst>
            <pc:docMk/>
            <pc:sldMk cId="876844517" sldId="261"/>
            <ac:spMk id="3" creationId="{837A90B9-88B4-FE52-C0E3-323140FF0A54}"/>
          </ac:spMkLst>
        </pc:spChg>
        <pc:spChg chg="add mod">
          <ac:chgData name="servan tanrıkulu" userId="1ef90c2f69111e1a" providerId="LiveId" clId="{72ED3440-ACEF-4195-81A8-91F0A2EA2964}" dt="2025-09-16T07:26:18.377" v="497"/>
          <ac:spMkLst>
            <pc:docMk/>
            <pc:sldMk cId="876844517" sldId="261"/>
            <ac:spMk id="4" creationId="{2BA939AB-88B7-D2E1-3F87-7F82B91F4796}"/>
          </ac:spMkLst>
        </pc:spChg>
      </pc:sldChg>
      <pc:sldChg chg="modSp new mod">
        <pc:chgData name="servan tanrıkulu" userId="1ef90c2f69111e1a" providerId="LiveId" clId="{72ED3440-ACEF-4195-81A8-91F0A2EA2964}" dt="2025-09-16T07:43:05.385" v="1550" actId="255"/>
        <pc:sldMkLst>
          <pc:docMk/>
          <pc:sldMk cId="1043959026" sldId="262"/>
        </pc:sldMkLst>
        <pc:spChg chg="mod">
          <ac:chgData name="servan tanrıkulu" userId="1ef90c2f69111e1a" providerId="LiveId" clId="{72ED3440-ACEF-4195-81A8-91F0A2EA2964}" dt="2025-09-16T07:41:56.700" v="1538" actId="207"/>
          <ac:spMkLst>
            <pc:docMk/>
            <pc:sldMk cId="1043959026" sldId="262"/>
            <ac:spMk id="2" creationId="{0DDB0D03-8F7B-1A08-574F-0A6E76FF559A}"/>
          </ac:spMkLst>
        </pc:spChg>
        <pc:spChg chg="mod">
          <ac:chgData name="servan tanrıkulu" userId="1ef90c2f69111e1a" providerId="LiveId" clId="{72ED3440-ACEF-4195-81A8-91F0A2EA2964}" dt="2025-09-16T07:43:05.385" v="1550" actId="255"/>
          <ac:spMkLst>
            <pc:docMk/>
            <pc:sldMk cId="1043959026" sldId="262"/>
            <ac:spMk id="3" creationId="{213F91FE-975A-76BE-1E90-E0A68C740D07}"/>
          </ac:spMkLst>
        </pc:spChg>
      </pc:sldChg>
      <pc:sldChg chg="modSp new mod">
        <pc:chgData name="servan tanrıkulu" userId="1ef90c2f69111e1a" providerId="LiveId" clId="{72ED3440-ACEF-4195-81A8-91F0A2EA2964}" dt="2025-09-16T08:01:24.123" v="1936" actId="1076"/>
        <pc:sldMkLst>
          <pc:docMk/>
          <pc:sldMk cId="553710962" sldId="263"/>
        </pc:sldMkLst>
        <pc:spChg chg="mod">
          <ac:chgData name="servan tanrıkulu" userId="1ef90c2f69111e1a" providerId="LiveId" clId="{72ED3440-ACEF-4195-81A8-91F0A2EA2964}" dt="2025-09-16T08:00:59.505" v="1932" actId="1076"/>
          <ac:spMkLst>
            <pc:docMk/>
            <pc:sldMk cId="553710962" sldId="263"/>
            <ac:spMk id="2" creationId="{633AC966-40AB-3FAE-C99C-1A7291821810}"/>
          </ac:spMkLst>
        </pc:spChg>
        <pc:spChg chg="mod">
          <ac:chgData name="servan tanrıkulu" userId="1ef90c2f69111e1a" providerId="LiveId" clId="{72ED3440-ACEF-4195-81A8-91F0A2EA2964}" dt="2025-09-16T08:01:24.123" v="1936" actId="1076"/>
          <ac:spMkLst>
            <pc:docMk/>
            <pc:sldMk cId="553710962" sldId="263"/>
            <ac:spMk id="3" creationId="{C853140B-92E3-C406-1FB7-366077878040}"/>
          </ac:spMkLst>
        </pc:spChg>
      </pc:sldChg>
      <pc:sldChg chg="modSp new mod">
        <pc:chgData name="servan tanrıkulu" userId="1ef90c2f69111e1a" providerId="LiveId" clId="{72ED3440-ACEF-4195-81A8-91F0A2EA2964}" dt="2025-09-16T07:42:46.628" v="1547" actId="255"/>
        <pc:sldMkLst>
          <pc:docMk/>
          <pc:sldMk cId="3383814584" sldId="264"/>
        </pc:sldMkLst>
        <pc:spChg chg="mod">
          <ac:chgData name="servan tanrıkulu" userId="1ef90c2f69111e1a" providerId="LiveId" clId="{72ED3440-ACEF-4195-81A8-91F0A2EA2964}" dt="2025-09-16T07:42:06.766" v="1540" actId="207"/>
          <ac:spMkLst>
            <pc:docMk/>
            <pc:sldMk cId="3383814584" sldId="264"/>
            <ac:spMk id="2" creationId="{D7AA9501-A6A9-7AC6-CE2C-029A52552565}"/>
          </ac:spMkLst>
        </pc:spChg>
        <pc:spChg chg="mod">
          <ac:chgData name="servan tanrıkulu" userId="1ef90c2f69111e1a" providerId="LiveId" clId="{72ED3440-ACEF-4195-81A8-91F0A2EA2964}" dt="2025-09-16T07:42:46.628" v="1547" actId="255"/>
          <ac:spMkLst>
            <pc:docMk/>
            <pc:sldMk cId="3383814584" sldId="264"/>
            <ac:spMk id="3" creationId="{2FF5A269-81EC-9FFC-DED0-BB1B2223A3ED}"/>
          </ac:spMkLst>
        </pc:spChg>
      </pc:sldChg>
      <pc:sldChg chg="modSp new mod">
        <pc:chgData name="servan tanrıkulu" userId="1ef90c2f69111e1a" providerId="LiveId" clId="{72ED3440-ACEF-4195-81A8-91F0A2EA2964}" dt="2025-09-16T08:19:19.091" v="1974" actId="113"/>
        <pc:sldMkLst>
          <pc:docMk/>
          <pc:sldMk cId="4183477804" sldId="265"/>
        </pc:sldMkLst>
        <pc:spChg chg="mod">
          <ac:chgData name="servan tanrıkulu" userId="1ef90c2f69111e1a" providerId="LiveId" clId="{72ED3440-ACEF-4195-81A8-91F0A2EA2964}" dt="2025-09-16T08:19:19.091" v="1974" actId="113"/>
          <ac:spMkLst>
            <pc:docMk/>
            <pc:sldMk cId="4183477804" sldId="265"/>
            <ac:spMk id="2" creationId="{B7B55D3A-5AE8-C421-424F-AEED186381D1}"/>
          </ac:spMkLst>
        </pc:spChg>
        <pc:spChg chg="mod">
          <ac:chgData name="servan tanrıkulu" userId="1ef90c2f69111e1a" providerId="LiveId" clId="{72ED3440-ACEF-4195-81A8-91F0A2EA2964}" dt="2025-09-16T07:42:39.191" v="1546" actId="255"/>
          <ac:spMkLst>
            <pc:docMk/>
            <pc:sldMk cId="4183477804" sldId="265"/>
            <ac:spMk id="3" creationId="{7CBD8A4A-F328-CBE9-FC0A-D01B7886CCE7}"/>
          </ac:spMkLst>
        </pc:spChg>
      </pc:sldChg>
      <pc:sldChg chg="addSp delSp modSp new mod">
        <pc:chgData name="servan tanrıkulu" userId="1ef90c2f69111e1a" providerId="LiveId" clId="{72ED3440-ACEF-4195-81A8-91F0A2EA2964}" dt="2025-09-16T07:42:33.690" v="1545" actId="255"/>
        <pc:sldMkLst>
          <pc:docMk/>
          <pc:sldMk cId="3104773403" sldId="266"/>
        </pc:sldMkLst>
        <pc:spChg chg="mod">
          <ac:chgData name="servan tanrıkulu" userId="1ef90c2f69111e1a" providerId="LiveId" clId="{72ED3440-ACEF-4195-81A8-91F0A2EA2964}" dt="2025-09-16T07:42:16.327" v="1542" actId="207"/>
          <ac:spMkLst>
            <pc:docMk/>
            <pc:sldMk cId="3104773403" sldId="266"/>
            <ac:spMk id="2" creationId="{B3A39004-B2B0-C04A-143E-71B608AA4605}"/>
          </ac:spMkLst>
        </pc:spChg>
        <pc:spChg chg="add del mod">
          <ac:chgData name="servan tanrıkulu" userId="1ef90c2f69111e1a" providerId="LiveId" clId="{72ED3440-ACEF-4195-81A8-91F0A2EA2964}" dt="2025-09-16T07:42:33.690" v="1545" actId="255"/>
          <ac:spMkLst>
            <pc:docMk/>
            <pc:sldMk cId="3104773403" sldId="266"/>
            <ac:spMk id="3" creationId="{0EC4BC3C-DDA7-A174-61F1-BA2DE353790F}"/>
          </ac:spMkLst>
        </pc:spChg>
        <pc:spChg chg="add mod">
          <ac:chgData name="servan tanrıkulu" userId="1ef90c2f69111e1a" providerId="LiveId" clId="{72ED3440-ACEF-4195-81A8-91F0A2EA2964}" dt="2025-09-16T07:36:06.553" v="1040"/>
          <ac:spMkLst>
            <pc:docMk/>
            <pc:sldMk cId="3104773403" sldId="266"/>
            <ac:spMk id="4" creationId="{EB114A74-9AAC-B54F-10CA-FCE2F4822647}"/>
          </ac:spMkLst>
        </pc:spChg>
        <pc:spChg chg="add mod">
          <ac:chgData name="servan tanrıkulu" userId="1ef90c2f69111e1a" providerId="LiveId" clId="{72ED3440-ACEF-4195-81A8-91F0A2EA2964}" dt="2025-09-16T07:36:09.807" v="1042"/>
          <ac:spMkLst>
            <pc:docMk/>
            <pc:sldMk cId="3104773403" sldId="266"/>
            <ac:spMk id="5" creationId="{1BD1E4D2-9375-BF54-5999-E13085300CA7}"/>
          </ac:spMkLst>
        </pc:spChg>
      </pc:sldChg>
      <pc:sldChg chg="modSp new mod ord">
        <pc:chgData name="servan tanrıkulu" userId="1ef90c2f69111e1a" providerId="LiveId" clId="{72ED3440-ACEF-4195-81A8-91F0A2EA2964}" dt="2025-09-16T08:13:38.975" v="1942"/>
        <pc:sldMkLst>
          <pc:docMk/>
          <pc:sldMk cId="4179754967" sldId="267"/>
        </pc:sldMkLst>
        <pc:spChg chg="mod">
          <ac:chgData name="servan tanrıkulu" userId="1ef90c2f69111e1a" providerId="LiveId" clId="{72ED3440-ACEF-4195-81A8-91F0A2EA2964}" dt="2025-09-16T07:47:30.432" v="1604" actId="20577"/>
          <ac:spMkLst>
            <pc:docMk/>
            <pc:sldMk cId="4179754967" sldId="267"/>
            <ac:spMk id="2" creationId="{0A489673-2C71-2AC5-DAE7-0204CCED42BA}"/>
          </ac:spMkLst>
        </pc:spChg>
        <pc:spChg chg="mod">
          <ac:chgData name="servan tanrıkulu" userId="1ef90c2f69111e1a" providerId="LiveId" clId="{72ED3440-ACEF-4195-81A8-91F0A2EA2964}" dt="2025-09-16T07:42:26.931" v="1544" actId="255"/>
          <ac:spMkLst>
            <pc:docMk/>
            <pc:sldMk cId="4179754967" sldId="267"/>
            <ac:spMk id="3" creationId="{AC84EF0E-BE8E-9BBC-0833-F14C3EAEB7B7}"/>
          </ac:spMkLst>
        </pc:spChg>
      </pc:sldChg>
      <pc:sldChg chg="modSp new mod">
        <pc:chgData name="servan tanrıkulu" userId="1ef90c2f69111e1a" providerId="LiveId" clId="{72ED3440-ACEF-4195-81A8-91F0A2EA2964}" dt="2025-09-16T07:55:03.095" v="1885" actId="20577"/>
        <pc:sldMkLst>
          <pc:docMk/>
          <pc:sldMk cId="760631578" sldId="268"/>
        </pc:sldMkLst>
        <pc:spChg chg="mod">
          <ac:chgData name="servan tanrıkulu" userId="1ef90c2f69111e1a" providerId="LiveId" clId="{72ED3440-ACEF-4195-81A8-91F0A2EA2964}" dt="2025-09-16T07:55:00.637" v="1884" actId="20577"/>
          <ac:spMkLst>
            <pc:docMk/>
            <pc:sldMk cId="760631578" sldId="268"/>
            <ac:spMk id="2" creationId="{846096F7-DD9C-071F-699F-E85F44D86002}"/>
          </ac:spMkLst>
        </pc:spChg>
        <pc:spChg chg="mod">
          <ac:chgData name="servan tanrıkulu" userId="1ef90c2f69111e1a" providerId="LiveId" clId="{72ED3440-ACEF-4195-81A8-91F0A2EA2964}" dt="2025-09-16T07:55:03.095" v="1885" actId="20577"/>
          <ac:spMkLst>
            <pc:docMk/>
            <pc:sldMk cId="760631578" sldId="268"/>
            <ac:spMk id="3" creationId="{5634FB66-5884-A716-0980-CAB8B8CFEFF4}"/>
          </ac:spMkLst>
        </pc:spChg>
      </pc:sldChg>
      <pc:sldChg chg="modSp new mod">
        <pc:chgData name="servan tanrıkulu" userId="1ef90c2f69111e1a" providerId="LiveId" clId="{72ED3440-ACEF-4195-81A8-91F0A2EA2964}" dt="2025-09-16T08:01:39.816" v="1937" actId="255"/>
        <pc:sldMkLst>
          <pc:docMk/>
          <pc:sldMk cId="1371420446" sldId="269"/>
        </pc:sldMkLst>
        <pc:spChg chg="mod">
          <ac:chgData name="servan tanrıkulu" userId="1ef90c2f69111e1a" providerId="LiveId" clId="{72ED3440-ACEF-4195-81A8-91F0A2EA2964}" dt="2025-09-16T07:48:29.146" v="1664" actId="20577"/>
          <ac:spMkLst>
            <pc:docMk/>
            <pc:sldMk cId="1371420446" sldId="269"/>
            <ac:spMk id="2" creationId="{ECF11AB1-B8B5-E39B-F65B-4181AEC1E7CD}"/>
          </ac:spMkLst>
        </pc:spChg>
        <pc:spChg chg="mod">
          <ac:chgData name="servan tanrıkulu" userId="1ef90c2f69111e1a" providerId="LiveId" clId="{72ED3440-ACEF-4195-81A8-91F0A2EA2964}" dt="2025-09-16T08:01:39.816" v="1937" actId="255"/>
          <ac:spMkLst>
            <pc:docMk/>
            <pc:sldMk cId="1371420446" sldId="269"/>
            <ac:spMk id="3" creationId="{8EFE2FAA-3A0B-7F0C-BB2D-D888B4723C8B}"/>
          </ac:spMkLst>
        </pc:spChg>
      </pc:sldChg>
      <pc:sldChg chg="modSp new mod">
        <pc:chgData name="servan tanrıkulu" userId="1ef90c2f69111e1a" providerId="LiveId" clId="{72ED3440-ACEF-4195-81A8-91F0A2EA2964}" dt="2025-09-16T07:53:31.681" v="1759" actId="207"/>
        <pc:sldMkLst>
          <pc:docMk/>
          <pc:sldMk cId="3635364718" sldId="270"/>
        </pc:sldMkLst>
        <pc:spChg chg="mod">
          <ac:chgData name="servan tanrıkulu" userId="1ef90c2f69111e1a" providerId="LiveId" clId="{72ED3440-ACEF-4195-81A8-91F0A2EA2964}" dt="2025-09-16T07:53:31.681" v="1759" actId="207"/>
          <ac:spMkLst>
            <pc:docMk/>
            <pc:sldMk cId="3635364718" sldId="270"/>
            <ac:spMk id="2" creationId="{5890CB02-AC0F-3FC8-915C-2DBCF46C2C34}"/>
          </ac:spMkLst>
        </pc:spChg>
        <pc:spChg chg="mod">
          <ac:chgData name="servan tanrıkulu" userId="1ef90c2f69111e1a" providerId="LiveId" clId="{72ED3440-ACEF-4195-81A8-91F0A2EA2964}" dt="2025-09-16T07:53:20.481" v="1758" actId="20577"/>
          <ac:spMkLst>
            <pc:docMk/>
            <pc:sldMk cId="3635364718" sldId="270"/>
            <ac:spMk id="3" creationId="{CFCF15D6-00F7-CC40-20D6-0DCCEAD2A7D6}"/>
          </ac:spMkLst>
        </pc:spChg>
      </pc:sldChg>
      <pc:sldChg chg="modSp new mod">
        <pc:chgData name="servan tanrıkulu" userId="1ef90c2f69111e1a" providerId="LiveId" clId="{72ED3440-ACEF-4195-81A8-91F0A2EA2964}" dt="2025-09-16T08:01:56.286" v="1939" actId="255"/>
        <pc:sldMkLst>
          <pc:docMk/>
          <pc:sldMk cId="2847335223" sldId="271"/>
        </pc:sldMkLst>
        <pc:spChg chg="mod">
          <ac:chgData name="servan tanrıkulu" userId="1ef90c2f69111e1a" providerId="LiveId" clId="{72ED3440-ACEF-4195-81A8-91F0A2EA2964}" dt="2025-09-16T07:53:50.251" v="1785" actId="207"/>
          <ac:spMkLst>
            <pc:docMk/>
            <pc:sldMk cId="2847335223" sldId="271"/>
            <ac:spMk id="2" creationId="{2C00B868-39D0-A763-9090-26E3A3BE1AA6}"/>
          </ac:spMkLst>
        </pc:spChg>
        <pc:spChg chg="mod">
          <ac:chgData name="servan tanrıkulu" userId="1ef90c2f69111e1a" providerId="LiveId" clId="{72ED3440-ACEF-4195-81A8-91F0A2EA2964}" dt="2025-09-16T08:01:56.286" v="1939" actId="255"/>
          <ac:spMkLst>
            <pc:docMk/>
            <pc:sldMk cId="2847335223" sldId="271"/>
            <ac:spMk id="3" creationId="{23A7C9B5-95B6-8C87-D2E5-04EE48A71D38}"/>
          </ac:spMkLst>
        </pc:spChg>
      </pc:sldChg>
      <pc:sldChg chg="modSp new mod">
        <pc:chgData name="servan tanrıkulu" userId="1ef90c2f69111e1a" providerId="LiveId" clId="{72ED3440-ACEF-4195-81A8-91F0A2EA2964}" dt="2025-09-16T08:02:04.703" v="1940" actId="255"/>
        <pc:sldMkLst>
          <pc:docMk/>
          <pc:sldMk cId="209501767" sldId="272"/>
        </pc:sldMkLst>
        <pc:spChg chg="mod">
          <ac:chgData name="servan tanrıkulu" userId="1ef90c2f69111e1a" providerId="LiveId" clId="{72ED3440-ACEF-4195-81A8-91F0A2EA2964}" dt="2025-09-16T07:54:25.715" v="1843" actId="207"/>
          <ac:spMkLst>
            <pc:docMk/>
            <pc:sldMk cId="209501767" sldId="272"/>
            <ac:spMk id="2" creationId="{08F243BE-593E-7290-1BDF-EDDADD0EC68A}"/>
          </ac:spMkLst>
        </pc:spChg>
        <pc:spChg chg="mod">
          <ac:chgData name="servan tanrıkulu" userId="1ef90c2f69111e1a" providerId="LiveId" clId="{72ED3440-ACEF-4195-81A8-91F0A2EA2964}" dt="2025-09-16T08:02:04.703" v="1940" actId="255"/>
          <ac:spMkLst>
            <pc:docMk/>
            <pc:sldMk cId="209501767" sldId="272"/>
            <ac:spMk id="3" creationId="{91E78038-9680-85B0-4150-43B3067E408C}"/>
          </ac:spMkLst>
        </pc:spChg>
      </pc:sldChg>
      <pc:sldChg chg="addSp modSp new del">
        <pc:chgData name="servan tanrıkulu" userId="1ef90c2f69111e1a" providerId="LiveId" clId="{72ED3440-ACEF-4195-81A8-91F0A2EA2964}" dt="2025-09-16T07:58:44.724" v="1901" actId="2696"/>
        <pc:sldMkLst>
          <pc:docMk/>
          <pc:sldMk cId="2518018585" sldId="273"/>
        </pc:sldMkLst>
        <pc:spChg chg="mod">
          <ac:chgData name="servan tanrıkulu" userId="1ef90c2f69111e1a" providerId="LiveId" clId="{72ED3440-ACEF-4195-81A8-91F0A2EA2964}" dt="2025-09-16T07:56:07.953" v="1887"/>
          <ac:spMkLst>
            <pc:docMk/>
            <pc:sldMk cId="2518018585" sldId="273"/>
            <ac:spMk id="3" creationId="{A2A04D9D-FB84-C7E8-F6F3-3F235CB54F63}"/>
          </ac:spMkLst>
        </pc:spChg>
        <pc:spChg chg="add">
          <ac:chgData name="servan tanrıkulu" userId="1ef90c2f69111e1a" providerId="LiveId" clId="{72ED3440-ACEF-4195-81A8-91F0A2EA2964}" dt="2025-09-16T07:57:03.280" v="1888"/>
          <ac:spMkLst>
            <pc:docMk/>
            <pc:sldMk cId="2518018585" sldId="273"/>
            <ac:spMk id="4" creationId="{E1138A41-16DB-ADA5-9E0C-2C84878A81B6}"/>
          </ac:spMkLst>
        </pc:spChg>
      </pc:sldChg>
      <pc:sldChg chg="modSp add mod">
        <pc:chgData name="servan tanrıkulu" userId="1ef90c2f69111e1a" providerId="LiveId" clId="{72ED3440-ACEF-4195-81A8-91F0A2EA2964}" dt="2025-09-16T08:00:07.529" v="1927" actId="207"/>
        <pc:sldMkLst>
          <pc:docMk/>
          <pc:sldMk cId="2935445298" sldId="273"/>
        </pc:sldMkLst>
        <pc:spChg chg="mod">
          <ac:chgData name="servan tanrıkulu" userId="1ef90c2f69111e1a" providerId="LiveId" clId="{72ED3440-ACEF-4195-81A8-91F0A2EA2964}" dt="2025-09-16T08:00:07.529" v="1927" actId="207"/>
          <ac:spMkLst>
            <pc:docMk/>
            <pc:sldMk cId="2935445298" sldId="273"/>
            <ac:spMk id="2" creationId="{08C36839-4C79-6456-5284-16830FEB4562}"/>
          </ac:spMkLst>
        </pc:spChg>
        <pc:spChg chg="mod">
          <ac:chgData name="servan tanrıkulu" userId="1ef90c2f69111e1a" providerId="LiveId" clId="{72ED3440-ACEF-4195-81A8-91F0A2EA2964}" dt="2025-09-16T07:59:37.562" v="1909" actId="255"/>
          <ac:spMkLst>
            <pc:docMk/>
            <pc:sldMk cId="2935445298" sldId="273"/>
            <ac:spMk id="3" creationId="{A2A04D9D-FB84-C7E8-F6F3-3F235CB54F63}"/>
          </ac:spMkLst>
        </pc:spChg>
      </pc:sldChg>
      <pc:sldChg chg="modSp add mod">
        <pc:chgData name="servan tanrıkulu" userId="1ef90c2f69111e1a" providerId="LiveId" clId="{72ED3440-ACEF-4195-81A8-91F0A2EA2964}" dt="2025-09-16T08:00:09.864" v="1928"/>
        <pc:sldMkLst>
          <pc:docMk/>
          <pc:sldMk cId="2052392017" sldId="274"/>
        </pc:sldMkLst>
        <pc:spChg chg="mod">
          <ac:chgData name="servan tanrıkulu" userId="1ef90c2f69111e1a" providerId="LiveId" clId="{72ED3440-ACEF-4195-81A8-91F0A2EA2964}" dt="2025-09-16T08:00:09.864" v="1928"/>
          <ac:spMkLst>
            <pc:docMk/>
            <pc:sldMk cId="2052392017" sldId="274"/>
            <ac:spMk id="2" creationId="{69C59FDE-135D-9B37-0929-FD410E7A6861}"/>
          </ac:spMkLst>
        </pc:spChg>
        <pc:spChg chg="mod">
          <ac:chgData name="servan tanrıkulu" userId="1ef90c2f69111e1a" providerId="LiveId" clId="{72ED3440-ACEF-4195-81A8-91F0A2EA2964}" dt="2025-09-16T07:59:48.211" v="1912" actId="20577"/>
          <ac:spMkLst>
            <pc:docMk/>
            <pc:sldMk cId="2052392017" sldId="274"/>
            <ac:spMk id="3" creationId="{16EAF06B-BDCA-B780-8348-48E59FF89E59}"/>
          </ac:spMkLst>
        </pc:spChg>
      </pc:sldChg>
      <pc:sldChg chg="addSp delSp modSp new del mod">
        <pc:chgData name="servan tanrıkulu" userId="1ef90c2f69111e1a" providerId="LiveId" clId="{72ED3440-ACEF-4195-81A8-91F0A2EA2964}" dt="2025-09-16T07:58:56.498" v="1903" actId="2696"/>
        <pc:sldMkLst>
          <pc:docMk/>
          <pc:sldMk cId="3181756221" sldId="274"/>
        </pc:sldMkLst>
        <pc:spChg chg="add del mod">
          <ac:chgData name="servan tanrıkulu" userId="1ef90c2f69111e1a" providerId="LiveId" clId="{72ED3440-ACEF-4195-81A8-91F0A2EA2964}" dt="2025-09-16T07:58:14.444" v="1900"/>
          <ac:spMkLst>
            <pc:docMk/>
            <pc:sldMk cId="3181756221" sldId="274"/>
            <ac:spMk id="3" creationId="{16EAF06B-BDCA-B780-8348-48E59FF89E59}"/>
          </ac:spMkLst>
        </pc:spChg>
        <pc:spChg chg="add mod">
          <ac:chgData name="servan tanrıkulu" userId="1ef90c2f69111e1a" providerId="LiveId" clId="{72ED3440-ACEF-4195-81A8-91F0A2EA2964}" dt="2025-09-16T07:57:13.357" v="1891"/>
          <ac:spMkLst>
            <pc:docMk/>
            <pc:sldMk cId="3181756221" sldId="274"/>
            <ac:spMk id="4" creationId="{7AEB1963-A51D-6788-A576-05CAFC6CB52F}"/>
          </ac:spMkLst>
        </pc:spChg>
        <pc:spChg chg="add mod">
          <ac:chgData name="servan tanrıkulu" userId="1ef90c2f69111e1a" providerId="LiveId" clId="{72ED3440-ACEF-4195-81A8-91F0A2EA2964}" dt="2025-09-16T07:57:33.178" v="1893"/>
          <ac:spMkLst>
            <pc:docMk/>
            <pc:sldMk cId="3181756221" sldId="274"/>
            <ac:spMk id="5" creationId="{01C09D3E-13B2-A5B8-4646-C66A30BFE19B}"/>
          </ac:spMkLst>
        </pc:spChg>
      </pc:sldChg>
      <pc:sldChg chg="modSp new mod">
        <pc:chgData name="servan tanrıkulu" userId="1ef90c2f69111e1a" providerId="LiveId" clId="{72ED3440-ACEF-4195-81A8-91F0A2EA2964}" dt="2025-09-16T08:14:21.013" v="1972" actId="255"/>
        <pc:sldMkLst>
          <pc:docMk/>
          <pc:sldMk cId="3215426579" sldId="275"/>
        </pc:sldMkLst>
        <pc:spChg chg="mod">
          <ac:chgData name="servan tanrıkulu" userId="1ef90c2f69111e1a" providerId="LiveId" clId="{72ED3440-ACEF-4195-81A8-91F0A2EA2964}" dt="2025-09-16T08:13:52.566" v="1957" actId="207"/>
          <ac:spMkLst>
            <pc:docMk/>
            <pc:sldMk cId="3215426579" sldId="275"/>
            <ac:spMk id="2" creationId="{F918A689-2D44-1622-360C-077B0322147A}"/>
          </ac:spMkLst>
        </pc:spChg>
        <pc:spChg chg="mod">
          <ac:chgData name="servan tanrıkulu" userId="1ef90c2f69111e1a" providerId="LiveId" clId="{72ED3440-ACEF-4195-81A8-91F0A2EA2964}" dt="2025-09-16T08:14:21.013" v="1972" actId="255"/>
          <ac:spMkLst>
            <pc:docMk/>
            <pc:sldMk cId="3215426579" sldId="275"/>
            <ac:spMk id="3" creationId="{781D589A-C956-971F-F88A-45E7F315CDD7}"/>
          </ac:spMkLst>
        </pc:spChg>
      </pc:sldChg>
      <pc:sldMasterChg chg="addSldLayout">
        <pc:chgData name="servan tanrıkulu" userId="1ef90c2f69111e1a" providerId="LiveId" clId="{72ED3440-ACEF-4195-81A8-91F0A2EA2964}" dt="2025-09-16T07:14:06.204" v="0" actId="680"/>
        <pc:sldMasterMkLst>
          <pc:docMk/>
          <pc:sldMasterMk cId="3990643783" sldId="2147483648"/>
        </pc:sldMasterMkLst>
        <pc:sldLayoutChg chg="add">
          <pc:chgData name="servan tanrıkulu" userId="1ef90c2f69111e1a" providerId="LiveId" clId="{72ED3440-ACEF-4195-81A8-91F0A2EA2964}" dt="2025-09-16T07:14:06.204" v="0" actId="680"/>
          <pc:sldLayoutMkLst>
            <pc:docMk/>
            <pc:sldMasterMk cId="3990643783" sldId="2147483648"/>
            <pc:sldLayoutMk cId="3204520301" sldId="214748364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E87-EBD5-4F12-A48A-63ACA297AC8F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233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87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752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801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5A61015F-7CC6-4D0A-9D87-873EA4C304CC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432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69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125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079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342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805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9/16/2025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190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90298CD5-6C1E-4009-B41F-6DF62E31D3BE}" type="datetimeFigureOut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73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1">
                <a:tint val="75000"/>
                <a:shade val="58000"/>
                <a:satMod val="120000"/>
              </a:schemeClr>
              <a:schemeClr val="bg1">
                <a:tint val="50000"/>
                <a:shade val="96000"/>
              </a:schemeClr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7" name="Rectangle 5126">
            <a:extLst>
              <a:ext uri="{FF2B5EF4-FFF2-40B4-BE49-F238E27FC236}">
                <a16:creationId xmlns:a16="http://schemas.microsoft.com/office/drawing/2014/main" id="{2A0E4E09-FC02-4ADC-951A-3FFA90B6F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63F1479-C785-AD2E-FECD-A5E29B8C0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56100" y="1360493"/>
            <a:ext cx="4972511" cy="3106732"/>
          </a:xfrm>
        </p:spPr>
        <p:txBody>
          <a:bodyPr anchor="b">
            <a:normAutofit/>
          </a:bodyPr>
          <a:lstStyle/>
          <a:p>
            <a:r>
              <a:rPr lang="tr-TR" sz="7200" dirty="0">
                <a:solidFill>
                  <a:schemeClr val="tx1"/>
                </a:solidFill>
              </a:rPr>
              <a:t>SINIR KOYMA </a:t>
            </a:r>
            <a:br>
              <a:rPr lang="tr-TR" sz="7200" dirty="0">
                <a:solidFill>
                  <a:schemeClr val="tx1"/>
                </a:solidFill>
              </a:rPr>
            </a:br>
            <a:r>
              <a:rPr lang="tr-TR" sz="7200" dirty="0">
                <a:solidFill>
                  <a:schemeClr val="tx1"/>
                </a:solidFill>
              </a:rPr>
              <a:t>VELİ SUNUMU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553F35D-9D3D-441E-248D-80922E30F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56100" y="4687316"/>
            <a:ext cx="4972512" cy="1517088"/>
          </a:xfrm>
        </p:spPr>
        <p:txBody>
          <a:bodyPr>
            <a:normAutofit/>
          </a:bodyPr>
          <a:lstStyle/>
          <a:p>
            <a:r>
              <a:rPr lang="tr-TR" sz="4800" dirty="0">
                <a:solidFill>
                  <a:srgbClr val="FFFFFF"/>
                </a:solidFill>
              </a:rPr>
              <a:t>İLKOKUL</a:t>
            </a:r>
          </a:p>
        </p:txBody>
      </p:sp>
      <p:sp>
        <p:nvSpPr>
          <p:cNvPr id="5129" name="Freeform: Shape 5128">
            <a:extLst>
              <a:ext uri="{FF2B5EF4-FFF2-40B4-BE49-F238E27FC236}">
                <a16:creationId xmlns:a16="http://schemas.microsoft.com/office/drawing/2014/main" id="{14A1598B-1957-47CF-AAF4-F7A36DA0E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3"/>
            <a:ext cx="6095695" cy="6857997"/>
          </a:xfrm>
          <a:custGeom>
            <a:avLst/>
            <a:gdLst>
              <a:gd name="connsiteX0" fmla="*/ 3435036 w 6095695"/>
              <a:gd name="connsiteY0" fmla="*/ 0 h 6857997"/>
              <a:gd name="connsiteX1" fmla="*/ 4198562 w 6095695"/>
              <a:gd name="connsiteY1" fmla="*/ 0 h 6857997"/>
              <a:gd name="connsiteX2" fmla="*/ 4365987 w 6095695"/>
              <a:gd name="connsiteY2" fmla="*/ 128761 h 6857997"/>
              <a:gd name="connsiteX3" fmla="*/ 6095695 w 6095695"/>
              <a:gd name="connsiteY3" fmla="*/ 3718209 h 6857997"/>
              <a:gd name="connsiteX4" fmla="*/ 4860911 w 6095695"/>
              <a:gd name="connsiteY4" fmla="*/ 6845880 h 6857997"/>
              <a:gd name="connsiteX5" fmla="*/ 4849107 w 6095695"/>
              <a:gd name="connsiteY5" fmla="*/ 6857997 h 6857997"/>
              <a:gd name="connsiteX6" fmla="*/ 4253869 w 6095695"/>
              <a:gd name="connsiteY6" fmla="*/ 6857997 h 6857997"/>
              <a:gd name="connsiteX7" fmla="*/ 4409441 w 6095695"/>
              <a:gd name="connsiteY7" fmla="*/ 6719623 h 6857997"/>
              <a:gd name="connsiteX8" fmla="*/ 5679794 w 6095695"/>
              <a:gd name="connsiteY8" fmla="*/ 3718209 h 6857997"/>
              <a:gd name="connsiteX9" fmla="*/ 3591563 w 6095695"/>
              <a:gd name="connsiteY9" fmla="*/ 88079 h 6857997"/>
              <a:gd name="connsiteX10" fmla="*/ 0 w 6095695"/>
              <a:gd name="connsiteY10" fmla="*/ 0 h 6857997"/>
              <a:gd name="connsiteX11" fmla="*/ 3177466 w 6095695"/>
              <a:gd name="connsiteY11" fmla="*/ 0 h 6857997"/>
              <a:gd name="connsiteX12" fmla="*/ 3353291 w 6095695"/>
              <a:gd name="connsiteY12" fmla="*/ 88129 h 6857997"/>
              <a:gd name="connsiteX13" fmla="*/ 5560965 w 6095695"/>
              <a:gd name="connsiteY13" fmla="*/ 3718209 h 6857997"/>
              <a:gd name="connsiteX14" fmla="*/ 4325417 w 6095695"/>
              <a:gd name="connsiteY14" fmla="*/ 6637392 h 6857997"/>
              <a:gd name="connsiteX15" fmla="*/ 4077394 w 6095695"/>
              <a:gd name="connsiteY15" fmla="*/ 6857997 h 6857997"/>
              <a:gd name="connsiteX16" fmla="*/ 0 w 6095695"/>
              <a:gd name="connsiteY16" fmla="*/ 6857997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95695" h="6857997">
                <a:moveTo>
                  <a:pt x="3435036" y="0"/>
                </a:moveTo>
                <a:lnTo>
                  <a:pt x="4198562" y="0"/>
                </a:lnTo>
                <a:lnTo>
                  <a:pt x="4365987" y="128761"/>
                </a:lnTo>
                <a:cubicBezTo>
                  <a:pt x="5422363" y="981944"/>
                  <a:pt x="6095695" y="2273123"/>
                  <a:pt x="6095695" y="3718209"/>
                </a:cubicBezTo>
                <a:cubicBezTo>
                  <a:pt x="6095695" y="4922447"/>
                  <a:pt x="5628104" y="6019805"/>
                  <a:pt x="4860911" y="6845880"/>
                </a:cubicBezTo>
                <a:lnTo>
                  <a:pt x="4849107" y="6857997"/>
                </a:lnTo>
                <a:lnTo>
                  <a:pt x="4253869" y="6857997"/>
                </a:lnTo>
                <a:lnTo>
                  <a:pt x="4409441" y="6719623"/>
                </a:lnTo>
                <a:cubicBezTo>
                  <a:pt x="5194330" y="5951494"/>
                  <a:pt x="5679794" y="4890334"/>
                  <a:pt x="5679794" y="3718209"/>
                </a:cubicBezTo>
                <a:cubicBezTo>
                  <a:pt x="5679794" y="2179795"/>
                  <a:pt x="4843506" y="832535"/>
                  <a:pt x="3591563" y="88079"/>
                </a:cubicBezTo>
                <a:close/>
                <a:moveTo>
                  <a:pt x="0" y="0"/>
                </a:moveTo>
                <a:lnTo>
                  <a:pt x="3177466" y="0"/>
                </a:lnTo>
                <a:lnTo>
                  <a:pt x="3353291" y="88129"/>
                </a:lnTo>
                <a:cubicBezTo>
                  <a:pt x="4668281" y="787221"/>
                  <a:pt x="5560965" y="2150692"/>
                  <a:pt x="5560965" y="3718209"/>
                </a:cubicBezTo>
                <a:cubicBezTo>
                  <a:pt x="5560965" y="4858221"/>
                  <a:pt x="5088802" y="5890308"/>
                  <a:pt x="4325417" y="6637392"/>
                </a:cubicBezTo>
                <a:lnTo>
                  <a:pt x="4077394" y="6857997"/>
                </a:lnTo>
                <a:lnTo>
                  <a:pt x="0" y="685799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CF514AAF-98BC-A0A2-A684-5B9D4CE6FE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3388" y="1858285"/>
            <a:ext cx="3972222" cy="3141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B9369E30-4D17-0E3E-A29B-95F6DD6E4889}"/>
              </a:ext>
            </a:extLst>
          </p:cNvPr>
          <p:cNvSpPr txBox="1"/>
          <p:nvPr/>
        </p:nvSpPr>
        <p:spPr>
          <a:xfrm>
            <a:off x="593678" y="4926842"/>
            <a:ext cx="4483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BARTIN İL MİLLİ EĞİTİM MÜDÜRLÜĞÜ</a:t>
            </a:r>
          </a:p>
        </p:txBody>
      </p:sp>
    </p:spTree>
    <p:extLst>
      <p:ext uri="{BB962C8B-B14F-4D97-AF65-F5344CB8AC3E}">
        <p14:creationId xmlns:p14="http://schemas.microsoft.com/office/powerpoint/2010/main" val="21273549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3AC966-40AB-3FAE-C99C-1A7291821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0"/>
            <a:ext cx="10058400" cy="1609344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Sınır Koyarken Kullanılabilecekler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53140B-92E3-C406-1FB7-3660778780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312111"/>
            <a:ext cx="10058400" cy="4050792"/>
          </a:xfrm>
        </p:spPr>
        <p:txBody>
          <a:bodyPr>
            <a:noAutofit/>
          </a:bodyPr>
          <a:lstStyle/>
          <a:p>
            <a:r>
              <a:rPr lang="tr-TR" sz="2300" b="1" dirty="0"/>
              <a:t>Ben dili:</a:t>
            </a:r>
            <a:r>
              <a:rPr lang="tr-TR" sz="2300" dirty="0"/>
              <a:t> “Sen ödevini yapmıyorsun!” yerine, “Ödevlerini yapmanı istiyorum.”</a:t>
            </a:r>
          </a:p>
          <a:p>
            <a:endParaRPr lang="tr-TR" sz="2300" dirty="0"/>
          </a:p>
          <a:p>
            <a:r>
              <a:rPr lang="tr-TR" sz="2300" b="1" dirty="0"/>
              <a:t>Doğal sonuçlar:</a:t>
            </a:r>
            <a:r>
              <a:rPr lang="tr-TR" sz="2300" dirty="0"/>
              <a:t> Çocuk ödevini yapmazsa, anne-baba kızıp cezalandırmaz. Bunun yerine, çocuğun ertesi gün öğretmenine </a:t>
            </a:r>
            <a:r>
              <a:rPr lang="tr-TR" sz="2300" b="1" dirty="0"/>
              <a:t>neden yapmadığını açıklaması</a:t>
            </a:r>
            <a:r>
              <a:rPr lang="tr-TR" sz="2300" dirty="0"/>
              <a:t> gerekir. İşte burada veli çocuğun doğru açıklamayı yapıp yapmadığını kontrol ederek doğru davranışın sürekliliğine katkı sağlayabilir.</a:t>
            </a:r>
          </a:p>
          <a:p>
            <a:endParaRPr lang="tr-TR" sz="2300" dirty="0"/>
          </a:p>
          <a:p>
            <a:r>
              <a:rPr lang="tr-TR" sz="2300" b="1" dirty="0"/>
              <a:t>Pozitif pekiştirme:</a:t>
            </a:r>
            <a:r>
              <a:rPr lang="tr-TR" sz="2300" dirty="0"/>
              <a:t> “Kurallara uyduğun için seninle gurur duyuyorum.”</a:t>
            </a:r>
          </a:p>
          <a:p>
            <a:endParaRPr lang="tr-TR" sz="2300" dirty="0"/>
          </a:p>
          <a:p>
            <a:r>
              <a:rPr lang="tr-TR" sz="2300" b="1" dirty="0"/>
              <a:t>Alternatif sunma:</a:t>
            </a:r>
            <a:r>
              <a:rPr lang="tr-TR" sz="2300" dirty="0"/>
              <a:t> “Şimdi tablet zamanı değil ders çalışma zamanı. Eğer ders çalışasın yoksa istersen kitap okuyabilirsin.”</a:t>
            </a:r>
          </a:p>
        </p:txBody>
      </p:sp>
    </p:spTree>
    <p:extLst>
      <p:ext uri="{BB962C8B-B14F-4D97-AF65-F5344CB8AC3E}">
        <p14:creationId xmlns:p14="http://schemas.microsoft.com/office/powerpoint/2010/main" val="553710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AA9501-A6A9-7AC6-CE2C-029A52552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Çocuğun Tepkileri ve Ebeveynin Tutumu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FF5A269-81EC-9FFC-DED0-BB1B2223A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Çocuk sınırları test etmek ister, bu gelişimin doğal parçasıdır.</a:t>
            </a:r>
          </a:p>
          <a:p>
            <a:endParaRPr lang="tr-TR" sz="2400" dirty="0"/>
          </a:p>
          <a:p>
            <a:r>
              <a:rPr lang="tr-TR" sz="2400" dirty="0"/>
              <a:t>Ebeveynin tavrı: </a:t>
            </a:r>
            <a:r>
              <a:rPr lang="tr-TR" sz="2400" b="1" dirty="0"/>
              <a:t>Sakin, sabırlı ve kararlı</a:t>
            </a:r>
            <a:r>
              <a:rPr lang="tr-TR" sz="2400" dirty="0"/>
              <a:t> olmalı.</a:t>
            </a:r>
          </a:p>
          <a:p>
            <a:endParaRPr lang="tr-TR" sz="2400" dirty="0"/>
          </a:p>
          <a:p>
            <a:r>
              <a:rPr lang="tr-TR" sz="2400" dirty="0"/>
              <a:t>Tartışmaya girmek yerine, kısa ve net bir şekilde kuralı hatırlatmak gerekir.</a:t>
            </a:r>
          </a:p>
        </p:txBody>
      </p:sp>
    </p:spTree>
    <p:extLst>
      <p:ext uri="{BB962C8B-B14F-4D97-AF65-F5344CB8AC3E}">
        <p14:creationId xmlns:p14="http://schemas.microsoft.com/office/powerpoint/2010/main" val="3383814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7B55D3A-5AE8-C421-424F-AEED18638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Okul ile İşbirliği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BD8A4A-F328-CBE9-FC0A-D01B7886C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Evde koyulan sınırlar, okul kurallarıyla paralel olmalı. İki yer arasındaki tutarlılık,  kuralı bilmesinin ötesinde özümsemesini sağlar. Kuralı artık isteyerek uygular.</a:t>
            </a:r>
          </a:p>
          <a:p>
            <a:endParaRPr lang="tr-TR" sz="2400" dirty="0"/>
          </a:p>
          <a:p>
            <a:r>
              <a:rPr lang="tr-TR" sz="2400" dirty="0"/>
              <a:t>Çocuğa “Evde başka, okulda başka” mesajı verilmemeli.</a:t>
            </a:r>
          </a:p>
          <a:p>
            <a:endParaRPr lang="tr-TR" sz="2400" dirty="0"/>
          </a:p>
          <a:p>
            <a:r>
              <a:rPr lang="tr-TR" sz="2400" dirty="0"/>
              <a:t>Öğretmenle iletişim, sınır koymada süreklilik sağlar.</a:t>
            </a:r>
          </a:p>
        </p:txBody>
      </p:sp>
    </p:spTree>
    <p:extLst>
      <p:ext uri="{BB962C8B-B14F-4D97-AF65-F5344CB8AC3E}">
        <p14:creationId xmlns:p14="http://schemas.microsoft.com/office/powerpoint/2010/main" val="4183477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3A39004-B2B0-C04A-143E-71B608AA4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Sık Yapılan Hatalar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C4BC3C-DDA7-A174-61F1-BA2DE3537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Anne-babanın çocuğun önünde birbirini çürütmesi. Mesela " Sen böyle dedin ama bak sonuç böyle oldu. " Gibi cümleler asla çocuğun önünde konuşulmamalı.</a:t>
            </a:r>
          </a:p>
          <a:p>
            <a:endParaRPr lang="tr-TR" sz="2400" dirty="0"/>
          </a:p>
          <a:p>
            <a:r>
              <a:rPr lang="tr-TR" sz="2400" dirty="0"/>
              <a:t>Kuralları sürekli değiştirmek.</a:t>
            </a:r>
          </a:p>
          <a:p>
            <a:endParaRPr lang="tr-TR" sz="2400" dirty="0"/>
          </a:p>
          <a:p>
            <a:r>
              <a:rPr lang="tr-TR" sz="2400" dirty="0"/>
              <a:t>Aşırı ödüller veya sert cezalar vermek.</a:t>
            </a:r>
          </a:p>
          <a:p>
            <a:endParaRPr lang="tr-TR" sz="2400" dirty="0"/>
          </a:p>
          <a:p>
            <a:r>
              <a:rPr lang="tr-TR" sz="2400" dirty="0"/>
              <a:t>Çocuğun duygularını hiç dikkate almamak.</a:t>
            </a:r>
          </a:p>
        </p:txBody>
      </p:sp>
    </p:spTree>
    <p:extLst>
      <p:ext uri="{BB962C8B-B14F-4D97-AF65-F5344CB8AC3E}">
        <p14:creationId xmlns:p14="http://schemas.microsoft.com/office/powerpoint/2010/main" val="31047734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46096F7-DD9C-071F-699F-E85F44D86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Sınır Belirlemenin Dört Basamaklı “Harekete Geçme Metodu”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34FB66-5884-A716-0980-CAB8B8CFE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400" dirty="0"/>
          </a:p>
          <a:p>
            <a:r>
              <a:rPr lang="tr-TR" sz="2400" dirty="0"/>
              <a:t>1. Duyguyu Kabul Edin </a:t>
            </a:r>
          </a:p>
          <a:p>
            <a:r>
              <a:rPr lang="tr-TR" sz="2400" dirty="0"/>
              <a:t>2. Sınırı İfade Edin </a:t>
            </a:r>
          </a:p>
          <a:p>
            <a:r>
              <a:rPr lang="tr-TR" sz="2400" dirty="0"/>
              <a:t>3. Alternatif Seçenekler Hedefleyin </a:t>
            </a:r>
          </a:p>
          <a:p>
            <a:r>
              <a:rPr lang="tr-TR" sz="2400" dirty="0"/>
              <a:t>4. Sınıra Yönelik Duygu İfadesine İzin Verin</a:t>
            </a:r>
          </a:p>
        </p:txBody>
      </p:sp>
    </p:spTree>
    <p:extLst>
      <p:ext uri="{BB962C8B-B14F-4D97-AF65-F5344CB8AC3E}">
        <p14:creationId xmlns:p14="http://schemas.microsoft.com/office/powerpoint/2010/main" val="7606315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F11AB1-B8B5-E39B-F65B-4181AEC1E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1. Duyguyu kabul edin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EFE2FAA-3A0B-7F0C-BB2D-D888B4723C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Çocuğun hislerini fark edin ve empatiyle dile getirin.</a:t>
            </a:r>
          </a:p>
          <a:p>
            <a:endParaRPr lang="tr-TR" sz="2400" dirty="0"/>
          </a:p>
          <a:p>
            <a:r>
              <a:rPr lang="tr-TR" sz="2400" dirty="0"/>
              <a:t>Örnek Miray: “Miray, oyun oynamaktan çok hoşlandığını görüyorum.”</a:t>
            </a:r>
          </a:p>
          <a:p>
            <a:endParaRPr lang="tr-TR" sz="2400" dirty="0"/>
          </a:p>
          <a:p>
            <a:r>
              <a:rPr lang="tr-TR" sz="2400" dirty="0"/>
              <a:t>Örnek Muhammed Talha: “Muhammed Talha, şu an kola içmek istediğini biliyorum.”</a:t>
            </a:r>
          </a:p>
        </p:txBody>
      </p:sp>
    </p:spTree>
    <p:extLst>
      <p:ext uri="{BB962C8B-B14F-4D97-AF65-F5344CB8AC3E}">
        <p14:creationId xmlns:p14="http://schemas.microsoft.com/office/powerpoint/2010/main" val="13714204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890CB02-AC0F-3FC8-915C-2DBCF46C2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2. Sınırı Açıklayın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CF15D6-00F7-CC40-20D6-0DCCEAD2A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Kuralı net ve anlaşılır bir biçimde ifade edin.</a:t>
            </a:r>
          </a:p>
          <a:p>
            <a:endParaRPr lang="tr-TR" sz="2400" dirty="0"/>
          </a:p>
          <a:p>
            <a:r>
              <a:rPr lang="tr-TR" sz="2400" dirty="0"/>
              <a:t>Örnek Miray: “Fakat evdeki elektronik eşyalar senin oyun oynayacağın araçlar değil.”</a:t>
            </a:r>
          </a:p>
          <a:p>
            <a:endParaRPr lang="tr-TR" sz="2400" dirty="0"/>
          </a:p>
          <a:p>
            <a:r>
              <a:rPr lang="tr-TR" sz="2400" dirty="0"/>
              <a:t>Örnek Muhammed Talha: “Kola sağlığımız açısından uygun bir içecek değil.”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35364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C00B868-39D0-A763-9090-26E3A3BE1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3. Alternatifler sunun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3A7C9B5-95B6-8C87-D2E5-04EE48A71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Çocuğun kabul edebileceği başka seçenekler gösterin.</a:t>
            </a:r>
          </a:p>
          <a:p>
            <a:endParaRPr lang="tr-TR" sz="2400" dirty="0"/>
          </a:p>
          <a:p>
            <a:r>
              <a:rPr lang="tr-TR" sz="2400" dirty="0"/>
              <a:t>Örnek Miray: “Elektronik eşyalar yerine odandaki oyuncak bebeklerle oynayabilirsin.”</a:t>
            </a:r>
          </a:p>
          <a:p>
            <a:endParaRPr lang="tr-TR" sz="2400" dirty="0"/>
          </a:p>
          <a:p>
            <a:r>
              <a:rPr lang="tr-TR" sz="2400" dirty="0"/>
              <a:t>Örnek Muhammed Talha: “Kola yerine taze sıkılmış meyve suyu ya da süt içebilirsin.”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473352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F243BE-593E-7290-1BDF-EDDADD0EC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4. Duygu ifadesine izin verin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E78038-9680-85B0-4150-43B3067E4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Çocuğun bu sınıra dair hislerini dile getirmesine izin verin.</a:t>
            </a:r>
          </a:p>
          <a:p>
            <a:endParaRPr lang="tr-TR" sz="2400" dirty="0"/>
          </a:p>
          <a:p>
            <a:r>
              <a:rPr lang="tr-TR" sz="2400" dirty="0"/>
              <a:t>Örnek Miray: “Elektronik eşyaları kullanmana izin vermediğim için kızgın hissediyorsun.”</a:t>
            </a:r>
          </a:p>
          <a:p>
            <a:endParaRPr lang="tr-TR" sz="2400" dirty="0"/>
          </a:p>
          <a:p>
            <a:r>
              <a:rPr lang="tr-TR" sz="2400" dirty="0"/>
              <a:t>Örnek Muhammed Talha: “Kola içemediğin için sinirli olduğunu söylüyorsun.”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95017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918A689-2D44-1622-360C-077B03221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KİTAP ÖNERİSİ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1D589A-C956-971F-F88A-45E7F315C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b="1" i="1" dirty="0"/>
              <a:t>Ana-Baba Okulu</a:t>
            </a:r>
            <a:r>
              <a:rPr lang="tr-TR" sz="2600" b="1" dirty="0"/>
              <a:t> – Haluk Yavuzer</a:t>
            </a:r>
          </a:p>
          <a:p>
            <a:endParaRPr lang="tr-TR" sz="2600" b="1" dirty="0"/>
          </a:p>
          <a:p>
            <a:r>
              <a:rPr lang="tr-TR" sz="2600" dirty="0"/>
              <a:t>Türk aile yapısına uygun, anlaşılır bir dilde yazılmıştır. </a:t>
            </a:r>
          </a:p>
          <a:p>
            <a:r>
              <a:rPr lang="tr-TR" sz="2600" dirty="0"/>
              <a:t>Çocuk eğitimi, sorumluluk kazandırma ve sınır koyma konularında ebeveynlere yol gösterir.</a:t>
            </a:r>
          </a:p>
          <a:p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215426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3C9894-527E-F299-3BEE-8B27B809E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SINIR KOYMA NEDİR?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58ACE0-55E8-3C2C-F89C-478B571C5E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Ebeveynlerin bir kural ve beklentiyi öğretebilmek için, yol gösterici olarak çocuğa işaretler sunmasına sınır koyma denir.</a:t>
            </a:r>
          </a:p>
          <a:p>
            <a:endParaRPr lang="tr-TR" sz="2400" dirty="0"/>
          </a:p>
          <a:p>
            <a:r>
              <a:rPr lang="tr-TR" sz="2400" dirty="0"/>
              <a:t>Çocuklar onlardan ne beklendiğini, diğer insanlarla birlikteyken durdukları yeri, ne kadar ileri gidebileceklerini ve çok ileri gittikleri zaman neler olacağını bilmek isterler.</a:t>
            </a:r>
          </a:p>
          <a:p>
            <a:endParaRPr lang="tr-TR" sz="2400" dirty="0"/>
          </a:p>
          <a:p>
            <a:r>
              <a:rPr lang="tr-TR" sz="2400" dirty="0"/>
              <a:t>Sınır koyma yapabilecekleri şeyleri anlamalarına yardımcı olur.</a:t>
            </a:r>
          </a:p>
        </p:txBody>
      </p:sp>
    </p:spTree>
    <p:extLst>
      <p:ext uri="{BB962C8B-B14F-4D97-AF65-F5344CB8AC3E}">
        <p14:creationId xmlns:p14="http://schemas.microsoft.com/office/powerpoint/2010/main" val="34311917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489673-2C71-2AC5-DAE7-0204CCED4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Sonuç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84EF0E-BE8E-9BBC-0833-F14C3EAEB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/>
              <a:t>Sınırlar çocuğun özgüvenini geliştirir, onu baskılamaz.</a:t>
            </a:r>
          </a:p>
          <a:p>
            <a:endParaRPr lang="tr-TR" sz="2400" dirty="0"/>
          </a:p>
          <a:p>
            <a:r>
              <a:rPr lang="tr-TR" sz="2400" dirty="0"/>
              <a:t>Çocuk, sınır koyan ebeveynin ilgisini hisseder. Bu ebeveyn çocuk ilişkisini güçlendirir.</a:t>
            </a:r>
          </a:p>
          <a:p>
            <a:endParaRPr lang="tr-TR" sz="2400" dirty="0"/>
          </a:p>
          <a:p>
            <a:r>
              <a:rPr lang="tr-TR" sz="2400" dirty="0"/>
              <a:t>En önemli üç anahtar:</a:t>
            </a:r>
          </a:p>
          <a:p>
            <a:r>
              <a:rPr lang="tr-TR" sz="2400" dirty="0"/>
              <a:t>1 – Tutarlılık</a:t>
            </a:r>
          </a:p>
          <a:p>
            <a:r>
              <a:rPr lang="tr-TR" sz="2400" dirty="0"/>
              <a:t>2 – Sevgi</a:t>
            </a:r>
          </a:p>
          <a:p>
            <a:r>
              <a:rPr lang="tr-TR" sz="2400" dirty="0"/>
              <a:t>3 – Sabır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79754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C36839-4C79-6456-5284-16830FEB4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Ebeveynin rolü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A04D9D-FB84-C7E8-F6F3-3F235CB54F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Her çocuk, daha önce tanımadığı geniş bir dünyayı keşfetmeye başlamıştır.</a:t>
            </a:r>
          </a:p>
          <a:p>
            <a:endParaRPr lang="tr-TR" sz="2400" dirty="0"/>
          </a:p>
          <a:p>
            <a:r>
              <a:rPr lang="tr-TR" sz="2400" dirty="0"/>
              <a:t>Bu keşif sırasında rehberlere ve yön gösteren işaretlere ihtiyaç duyar.</a:t>
            </a:r>
          </a:p>
          <a:p>
            <a:endParaRPr lang="tr-TR" sz="2400" dirty="0"/>
          </a:p>
          <a:p>
            <a:r>
              <a:rPr lang="tr-TR" sz="2400" dirty="0"/>
              <a:t>Öğrenmeye açık ve birçok hedefe ulaşmaya heveslidir. Fakat bilinmeyen bir yolculukta, zaman zaman hedefini şaşırması ya da yönünü kaybetmesi oldukça doğaldır.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35445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9C59FDE-135D-9B37-0929-FD410E7A6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Ebeveynin rolü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EAF06B-BDCA-B780-8348-48E59FF89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Çocuklar büyürken, meraklarının peşinden giderek çoğu zaman farkında olmadan kendilerine zarar verebilecek alanlara adım atabilirler.</a:t>
            </a:r>
          </a:p>
          <a:p>
            <a:endParaRPr lang="tr-TR" sz="2400" dirty="0"/>
          </a:p>
          <a:p>
            <a:r>
              <a:rPr lang="tr-TR" sz="2400" dirty="0"/>
              <a:t>Böyle anlarda onların yanında olacak, tehlikeyi görmediklerinde onları koruyacak </a:t>
            </a:r>
            <a:r>
              <a:rPr lang="tr-TR" sz="2400" b="1" dirty="0"/>
              <a:t>güvenli bir rehbere</a:t>
            </a:r>
            <a:r>
              <a:rPr lang="tr-TR" sz="2400" dirty="0"/>
              <a:t> ihtiyaç duyarlar. O rehber de çoğu zaman </a:t>
            </a:r>
            <a:r>
              <a:rPr lang="tr-TR" sz="2400" b="1" dirty="0"/>
              <a:t>anne ve babadır</a:t>
            </a:r>
            <a:r>
              <a:rPr lang="tr-TR" sz="2400" dirty="0"/>
              <a:t>.</a:t>
            </a:r>
          </a:p>
          <a:p>
            <a:endParaRPr lang="tr-TR" sz="2400" dirty="0"/>
          </a:p>
          <a:p>
            <a:r>
              <a:rPr lang="tr-TR" sz="2400" dirty="0"/>
              <a:t>Çocuğun en önemli yol göstericileri anne ve babasıdır. </a:t>
            </a:r>
          </a:p>
        </p:txBody>
      </p:sp>
    </p:spTree>
    <p:extLst>
      <p:ext uri="{BB962C8B-B14F-4D97-AF65-F5344CB8AC3E}">
        <p14:creationId xmlns:p14="http://schemas.microsoft.com/office/powerpoint/2010/main" val="2052392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B860F5-BFEA-5AFE-F292-A13DD4792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Sınır Koymanın Önemi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D0F78385-AA53-62F0-D2D8-1A64C332A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Çocuklarımız için koyduğumuz sınırlar, onların gelişimini kısıtlayan değil, güvenle büyümelerini sağlayan bir çerçevedir.</a:t>
            </a:r>
          </a:p>
          <a:p>
            <a:endParaRPr lang="tr-TR" sz="2400" dirty="0"/>
          </a:p>
          <a:p>
            <a:r>
              <a:rPr lang="tr-TR" sz="2400" dirty="0"/>
              <a:t>Sınırlar; çocuğun </a:t>
            </a:r>
            <a:r>
              <a:rPr lang="tr-TR" sz="2400" b="1" dirty="0"/>
              <a:t>ne yapabileceğini, ne yapamayacağını</a:t>
            </a:r>
            <a:r>
              <a:rPr lang="tr-TR" sz="2400" dirty="0"/>
              <a:t> netleştirir.</a:t>
            </a:r>
          </a:p>
          <a:p>
            <a:endParaRPr lang="tr-TR" sz="2400" dirty="0"/>
          </a:p>
          <a:p>
            <a:r>
              <a:rPr lang="tr-TR" sz="2400" dirty="0"/>
              <a:t>Çocuğa hem </a:t>
            </a:r>
            <a:r>
              <a:rPr lang="tr-TR" sz="2400" b="1" dirty="0"/>
              <a:t>güven verir</a:t>
            </a:r>
            <a:r>
              <a:rPr lang="tr-TR" sz="2400" dirty="0"/>
              <a:t>, hem de </a:t>
            </a:r>
            <a:r>
              <a:rPr lang="tr-TR" sz="2400" b="1" dirty="0"/>
              <a:t>özgürlük alanını</a:t>
            </a:r>
            <a:r>
              <a:rPr lang="tr-TR" sz="2400" dirty="0"/>
              <a:t> tanımlar.</a:t>
            </a:r>
          </a:p>
        </p:txBody>
      </p:sp>
    </p:spTree>
    <p:extLst>
      <p:ext uri="{BB962C8B-B14F-4D97-AF65-F5344CB8AC3E}">
        <p14:creationId xmlns:p14="http://schemas.microsoft.com/office/powerpoint/2010/main" val="1185076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E257BB-920C-7D7D-ABBE-5C1C1E7F1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Sınırlar Ne İşe Yarar?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5B2FBB-37E6-9F6B-3901-D66AC1190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/>
              <a:t>Güvenlik sağlar:</a:t>
            </a:r>
            <a:r>
              <a:rPr lang="tr-TR" sz="2400" dirty="0"/>
              <a:t> Çocuğu tehlikelerden korur</a:t>
            </a:r>
          </a:p>
          <a:p>
            <a:endParaRPr lang="tr-TR" sz="2400" dirty="0"/>
          </a:p>
          <a:p>
            <a:r>
              <a:rPr lang="tr-TR" sz="2400" b="1" dirty="0"/>
              <a:t>Sorumluluk kazandırır:</a:t>
            </a:r>
            <a:r>
              <a:rPr lang="tr-TR" sz="2400" dirty="0"/>
              <a:t> Çocuğun davranışlarının sonuçlarını görmesini sağlar.</a:t>
            </a:r>
          </a:p>
          <a:p>
            <a:endParaRPr lang="tr-TR" sz="2400" dirty="0"/>
          </a:p>
          <a:p>
            <a:r>
              <a:rPr lang="tr-TR" sz="2400" b="1" dirty="0"/>
              <a:t>İlişkileri düzenler:</a:t>
            </a:r>
            <a:r>
              <a:rPr lang="tr-TR" sz="2400" dirty="0"/>
              <a:t> Evde huzuru, okulda uyumu destekler.</a:t>
            </a:r>
          </a:p>
          <a:p>
            <a:endParaRPr lang="tr-TR" sz="2400" dirty="0"/>
          </a:p>
          <a:p>
            <a:r>
              <a:rPr lang="tr-TR" sz="2400" b="1" dirty="0"/>
              <a:t>Özdenetim geliştirir:</a:t>
            </a:r>
            <a:r>
              <a:rPr lang="tr-TR" sz="2400" dirty="0"/>
              <a:t> Çocuk kendi kendini kontrol etmeyi öğrenir.</a:t>
            </a:r>
          </a:p>
        </p:txBody>
      </p:sp>
    </p:spTree>
    <p:extLst>
      <p:ext uri="{BB962C8B-B14F-4D97-AF65-F5344CB8AC3E}">
        <p14:creationId xmlns:p14="http://schemas.microsoft.com/office/powerpoint/2010/main" val="4086812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8CA56D-8D1B-6A3A-3B98-9775DD1DE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Sınır Koyarken Dikkat Edilecekler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B76C5D-8D1F-591A-530C-0EEADE10E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/>
              <a:t>Tutarlılık:</a:t>
            </a:r>
            <a:r>
              <a:rPr lang="tr-TR" sz="2400" dirty="0"/>
              <a:t> Anne ve baba aynı kararı savunmalı.</a:t>
            </a:r>
          </a:p>
          <a:p>
            <a:endParaRPr lang="tr-TR" sz="2400" dirty="0"/>
          </a:p>
          <a:p>
            <a:r>
              <a:rPr lang="tr-TR" sz="2400" b="1" dirty="0"/>
              <a:t>Netlik:</a:t>
            </a:r>
            <a:r>
              <a:rPr lang="tr-TR" sz="2400" dirty="0"/>
              <a:t> Kural kısa ve anlaşılır olmalı.</a:t>
            </a:r>
          </a:p>
          <a:p>
            <a:endParaRPr lang="tr-TR" sz="2400" dirty="0"/>
          </a:p>
          <a:p>
            <a:r>
              <a:rPr lang="tr-TR" sz="2400" b="1" dirty="0"/>
              <a:t>Yaşa uygunluk:</a:t>
            </a:r>
            <a:r>
              <a:rPr lang="tr-TR" sz="2400" dirty="0"/>
              <a:t> İlkokul öğrencisine uygun beklentiler.</a:t>
            </a:r>
          </a:p>
          <a:p>
            <a:endParaRPr lang="tr-TR" sz="2400" dirty="0"/>
          </a:p>
          <a:p>
            <a:r>
              <a:rPr lang="tr-TR" sz="2400" b="1" dirty="0"/>
              <a:t>Sevgiyle yaklaşım:</a:t>
            </a:r>
            <a:r>
              <a:rPr lang="tr-TR" sz="2400" dirty="0"/>
              <a:t> Yasak değil, rehberlik duygusu verilmelidir.</a:t>
            </a:r>
          </a:p>
        </p:txBody>
      </p:sp>
    </p:spTree>
    <p:extLst>
      <p:ext uri="{BB962C8B-B14F-4D97-AF65-F5344CB8AC3E}">
        <p14:creationId xmlns:p14="http://schemas.microsoft.com/office/powerpoint/2010/main" val="3773722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DC5213-5DDB-B37B-953A-7E4B1C101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Yanlış Anlaşılan Noktalar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7A90B9-88B4-FE52-C0E3-323140FF0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Sınır koymak = Baskı kurmak değildir.</a:t>
            </a:r>
          </a:p>
          <a:p>
            <a:endParaRPr lang="tr-TR" sz="2400" dirty="0"/>
          </a:p>
          <a:p>
            <a:r>
              <a:rPr lang="tr-TR" sz="2400" dirty="0"/>
              <a:t>Hiç sınır koymamak = Özgürlük değildir.</a:t>
            </a:r>
          </a:p>
          <a:p>
            <a:endParaRPr lang="tr-TR" sz="2400" dirty="0"/>
          </a:p>
          <a:p>
            <a:r>
              <a:rPr lang="tr-TR" sz="2400" dirty="0"/>
              <a:t>Aşırı katı sınırlar çocuğu korkutur, aşırı esnek sınırlar güvensizlik yaratır.</a:t>
            </a:r>
          </a:p>
        </p:txBody>
      </p:sp>
    </p:spTree>
    <p:extLst>
      <p:ext uri="{BB962C8B-B14F-4D97-AF65-F5344CB8AC3E}">
        <p14:creationId xmlns:p14="http://schemas.microsoft.com/office/powerpoint/2010/main" val="876844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DB0D03-8F7B-1A08-574F-0A6E76FF5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Evde Sınır Koymaya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3F91FE-975A-76BE-1E90-E0A68C740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/>
              <a:t>Rutinler:</a:t>
            </a:r>
            <a:r>
              <a:rPr lang="tr-TR" sz="2400" dirty="0"/>
              <a:t> Yatma saati, ekran süresi, ödev zamanı.</a:t>
            </a:r>
          </a:p>
          <a:p>
            <a:endParaRPr lang="tr-TR" sz="2400" dirty="0"/>
          </a:p>
          <a:p>
            <a:r>
              <a:rPr lang="tr-TR" sz="2400" b="1" dirty="0"/>
              <a:t>Sorumluluklar:</a:t>
            </a:r>
            <a:r>
              <a:rPr lang="tr-TR" sz="2400" dirty="0"/>
              <a:t> Odasını toplamak, çantasını hazırlamak.</a:t>
            </a:r>
          </a:p>
          <a:p>
            <a:endParaRPr lang="tr-TR" sz="2400" dirty="0"/>
          </a:p>
          <a:p>
            <a:r>
              <a:rPr lang="tr-TR" sz="2400" b="1" dirty="0"/>
              <a:t>Davranışlar:</a:t>
            </a:r>
            <a:r>
              <a:rPr lang="tr-TR" sz="2400" dirty="0"/>
              <a:t> Saygılı konuşmak, başkasının eşyası alınacaksa izin almak.</a:t>
            </a:r>
          </a:p>
        </p:txBody>
      </p:sp>
    </p:spTree>
    <p:extLst>
      <p:ext uri="{BB962C8B-B14F-4D97-AF65-F5344CB8AC3E}">
        <p14:creationId xmlns:p14="http://schemas.microsoft.com/office/powerpoint/2010/main" val="10439590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hta Yazı">
  <a:themeElements>
    <a:clrScheme name="Tahta Yazı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ahta Yazı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ahta Yazı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51</TotalTime>
  <Words>829</Words>
  <Application>Microsoft Office PowerPoint</Application>
  <PresentationFormat>Geniş ekran</PresentationFormat>
  <Paragraphs>127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4" baseType="lpstr">
      <vt:lpstr>Rockwell</vt:lpstr>
      <vt:lpstr>Rockwell Condensed</vt:lpstr>
      <vt:lpstr>Wingdings</vt:lpstr>
      <vt:lpstr>Tahta Yazı</vt:lpstr>
      <vt:lpstr>SINIR KOYMA  VELİ SUNUMU</vt:lpstr>
      <vt:lpstr>SINIR KOYMA NEDİR?</vt:lpstr>
      <vt:lpstr>Ebeveynin rolü</vt:lpstr>
      <vt:lpstr>Ebeveynin rolü</vt:lpstr>
      <vt:lpstr>Sınır Koymanın Önemi</vt:lpstr>
      <vt:lpstr>Sınırlar Ne İşe Yarar?</vt:lpstr>
      <vt:lpstr>Sınır Koyarken Dikkat Edilecekler</vt:lpstr>
      <vt:lpstr>Yanlış Anlaşılan Noktalar</vt:lpstr>
      <vt:lpstr>Evde Sınır Koymaya Örnekler</vt:lpstr>
      <vt:lpstr>Sınır Koyarken Kullanılabilecekler</vt:lpstr>
      <vt:lpstr>Çocuğun Tepkileri ve Ebeveynin Tutumu</vt:lpstr>
      <vt:lpstr>Okul ile İşbirliği</vt:lpstr>
      <vt:lpstr>Sık Yapılan Hatalar</vt:lpstr>
      <vt:lpstr>Sınır Belirlemenin Dört Basamaklı “Harekete Geçme Metodu”</vt:lpstr>
      <vt:lpstr>1. Duyguyu kabul edin</vt:lpstr>
      <vt:lpstr>2. Sınırı Açıklayın</vt:lpstr>
      <vt:lpstr>3. Alternatifler sunun</vt:lpstr>
      <vt:lpstr>4. Duygu ifadesine izin verin</vt:lpstr>
      <vt:lpstr>KİTAP ÖNERİSİ</vt:lpstr>
      <vt:lpstr>Sonuç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Servan Can Tanrıkulu</dc:creator>
  <cp:lastModifiedBy>servan tanrıkulu</cp:lastModifiedBy>
  <cp:revision>1</cp:revision>
  <dcterms:created xsi:type="dcterms:W3CDTF">2025-09-16T07:14:03Z</dcterms:created>
  <dcterms:modified xsi:type="dcterms:W3CDTF">2025-09-16T08:19:43Z</dcterms:modified>
</cp:coreProperties>
</file>