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5" r:id="rId1"/>
    <p:sldMasterId id="2147483788" r:id="rId2"/>
    <p:sldMasterId id="2147483800" r:id="rId3"/>
    <p:sldMasterId id="2147483812" r:id="rId4"/>
  </p:sldMasterIdLst>
  <p:sldIdLst>
    <p:sldId id="257" r:id="rId5"/>
    <p:sldId id="316" r:id="rId6"/>
    <p:sldId id="258" r:id="rId7"/>
    <p:sldId id="260" r:id="rId8"/>
    <p:sldId id="318" r:id="rId9"/>
    <p:sldId id="319" r:id="rId10"/>
    <p:sldId id="317" r:id="rId11"/>
    <p:sldId id="320" r:id="rId12"/>
    <p:sldId id="321" r:id="rId13"/>
    <p:sldId id="262" r:id="rId14"/>
    <p:sldId id="264" r:id="rId15"/>
    <p:sldId id="265" r:id="rId16"/>
    <p:sldId id="322" r:id="rId17"/>
    <p:sldId id="323" r:id="rId18"/>
    <p:sldId id="324" r:id="rId19"/>
    <p:sldId id="325" r:id="rId20"/>
    <p:sldId id="326" r:id="rId21"/>
    <p:sldId id="328" r:id="rId22"/>
    <p:sldId id="330" r:id="rId23"/>
    <p:sldId id="266" r:id="rId24"/>
    <p:sldId id="267" r:id="rId25"/>
    <p:sldId id="269" r:id="rId26"/>
    <p:sldId id="270" r:id="rId27"/>
    <p:sldId id="271" r:id="rId28"/>
    <p:sldId id="272" r:id="rId29"/>
    <p:sldId id="274" r:id="rId30"/>
    <p:sldId id="275" r:id="rId31"/>
    <p:sldId id="276" r:id="rId32"/>
    <p:sldId id="277" r:id="rId33"/>
    <p:sldId id="279" r:id="rId34"/>
    <p:sldId id="280" r:id="rId35"/>
    <p:sldId id="281" r:id="rId36"/>
    <p:sldId id="283" r:id="rId37"/>
    <p:sldId id="284" r:id="rId38"/>
    <p:sldId id="285" r:id="rId39"/>
    <p:sldId id="286" r:id="rId40"/>
    <p:sldId id="287" r:id="rId41"/>
    <p:sldId id="288" r:id="rId42"/>
    <p:sldId id="289" r:id="rId43"/>
    <p:sldId id="290" r:id="rId44"/>
    <p:sldId id="291" r:id="rId45"/>
    <p:sldId id="302" r:id="rId46"/>
    <p:sldId id="309" r:id="rId47"/>
  </p:sldIdLst>
  <p:sldSz cx="10693400" cy="7556500"/>
  <p:notesSz cx="10693400" cy="75565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7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07" autoAdjust="0"/>
    <p:restoredTop sz="94660"/>
  </p:normalViewPr>
  <p:slideViewPr>
    <p:cSldViewPr>
      <p:cViewPr varScale="1">
        <p:scale>
          <a:sx n="93" d="100"/>
          <a:sy n="93" d="100"/>
        </p:scale>
        <p:origin x="150" y="7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802005" y="2347413"/>
            <a:ext cx="9089390" cy="1619750"/>
          </a:xfrm>
        </p:spPr>
        <p:txBody>
          <a:bodyPr/>
          <a:lstStyle/>
          <a:p>
            <a:r>
              <a:rPr lang="tr-TR" smtClean="0"/>
              <a:t>Asıl başlık stili için tıklatın</a:t>
            </a:r>
            <a:endParaRPr lang="en-US"/>
          </a:p>
        </p:txBody>
      </p:sp>
      <p:sp>
        <p:nvSpPr>
          <p:cNvPr id="3" name="Subtitle 2"/>
          <p:cNvSpPr>
            <a:spLocks noGrp="1"/>
          </p:cNvSpPr>
          <p:nvPr>
            <p:ph type="subTitle" idx="1"/>
          </p:nvPr>
        </p:nvSpPr>
        <p:spPr>
          <a:xfrm>
            <a:off x="1604010" y="4282016"/>
            <a:ext cx="7485380" cy="1931106"/>
          </a:xfrm>
        </p:spPr>
        <p:txBody>
          <a:bodyPr/>
          <a:lstStyle>
            <a:lvl1pPr marL="0" indent="0" algn="ctr">
              <a:buNone/>
              <a:defRPr>
                <a:solidFill>
                  <a:schemeClr val="tx1">
                    <a:tint val="75000"/>
                  </a:schemeClr>
                </a:solidFill>
              </a:defRPr>
            </a:lvl1pPr>
            <a:lvl2pPr marL="503789" indent="0" algn="ctr">
              <a:buNone/>
              <a:defRPr>
                <a:solidFill>
                  <a:schemeClr val="tx1">
                    <a:tint val="75000"/>
                  </a:schemeClr>
                </a:solidFill>
              </a:defRPr>
            </a:lvl2pPr>
            <a:lvl3pPr marL="1007577" indent="0" algn="ctr">
              <a:buNone/>
              <a:defRPr>
                <a:solidFill>
                  <a:schemeClr val="tx1">
                    <a:tint val="75000"/>
                  </a:schemeClr>
                </a:solidFill>
              </a:defRPr>
            </a:lvl3pPr>
            <a:lvl4pPr marL="1511366" indent="0" algn="ctr">
              <a:buNone/>
              <a:defRPr>
                <a:solidFill>
                  <a:schemeClr val="tx1">
                    <a:tint val="75000"/>
                  </a:schemeClr>
                </a:solidFill>
              </a:defRPr>
            </a:lvl4pPr>
            <a:lvl5pPr marL="2015155" indent="0" algn="ctr">
              <a:buNone/>
              <a:defRPr>
                <a:solidFill>
                  <a:schemeClr val="tx1">
                    <a:tint val="75000"/>
                  </a:schemeClr>
                </a:solidFill>
              </a:defRPr>
            </a:lvl5pPr>
            <a:lvl6pPr marL="2518943" indent="0" algn="ctr">
              <a:buNone/>
              <a:defRPr>
                <a:solidFill>
                  <a:schemeClr val="tx1">
                    <a:tint val="75000"/>
                  </a:schemeClr>
                </a:solidFill>
              </a:defRPr>
            </a:lvl6pPr>
            <a:lvl7pPr marL="3022732" indent="0" algn="ctr">
              <a:buNone/>
              <a:defRPr>
                <a:solidFill>
                  <a:schemeClr val="tx1">
                    <a:tint val="75000"/>
                  </a:schemeClr>
                </a:solidFill>
              </a:defRPr>
            </a:lvl7pPr>
            <a:lvl8pPr marL="3526521" indent="0" algn="ctr">
              <a:buNone/>
              <a:defRPr>
                <a:solidFill>
                  <a:schemeClr val="tx1">
                    <a:tint val="75000"/>
                  </a:schemeClr>
                </a:solidFill>
              </a:defRPr>
            </a:lvl8pPr>
            <a:lvl9pPr marL="4030309" indent="0" algn="ctr">
              <a:buNone/>
              <a:defRPr>
                <a:solidFill>
                  <a:schemeClr val="tx1">
                    <a:tint val="75000"/>
                  </a:schemeClr>
                </a:solidFill>
              </a:defRPr>
            </a:lvl9pPr>
          </a:lstStyle>
          <a:p>
            <a:r>
              <a:rPr lang="tr-TR" smtClean="0"/>
              <a:t>Asıl alt başlık stilini düzenlemek için tıklatın</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solidFill>
                  <a:prstClr val="black">
                    <a:tint val="75000"/>
                  </a:prstClr>
                </a:solidFill>
              </a:rPr>
              <a:pPr/>
              <a:t>6/4/2020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509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solidFill>
                  <a:prstClr val="black">
                    <a:tint val="75000"/>
                  </a:prstClr>
                </a:solidFill>
              </a:rPr>
              <a:pPr/>
              <a:t>6/4/2020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1491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52715" y="302611"/>
            <a:ext cx="2406015" cy="6447514"/>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534670" y="302611"/>
            <a:ext cx="7039822" cy="644751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solidFill>
                  <a:prstClr val="black">
                    <a:tint val="75000"/>
                  </a:prstClr>
                </a:solidFill>
              </a:rPr>
              <a:pPr/>
              <a:t>6/4/2020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71810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2271546" y="6760753"/>
            <a:ext cx="6685115" cy="402314"/>
          </a:xfrm>
          <a:prstGeom prst="rect">
            <a:avLst/>
          </a:prstGeom>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a:xfrm>
            <a:off x="9089390" y="6759960"/>
            <a:ext cx="896239" cy="407874"/>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6/4/2020</a:t>
            </a:fld>
            <a:endParaRPr lang="en-US"/>
          </a:p>
        </p:txBody>
      </p:sp>
      <p:sp>
        <p:nvSpPr>
          <p:cNvPr id="4" name="Holder 4"/>
          <p:cNvSpPr>
            <a:spLocks noGrp="1"/>
          </p:cNvSpPr>
          <p:nvPr>
            <p:ph type="sldNum" sz="quarter" idx="7"/>
          </p:nvPr>
        </p:nvSpPr>
        <p:spPr>
          <a:xfrm>
            <a:off x="597853" y="868021"/>
            <a:ext cx="684099" cy="402314"/>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345426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802005" y="2347413"/>
            <a:ext cx="9089390" cy="1619750"/>
          </a:xfrm>
        </p:spPr>
        <p:txBody>
          <a:bodyPr/>
          <a:lstStyle/>
          <a:p>
            <a:r>
              <a:rPr lang="tr-TR" smtClean="0"/>
              <a:t>Asıl başlık stili için tıklatın</a:t>
            </a:r>
            <a:endParaRPr lang="en-US"/>
          </a:p>
        </p:txBody>
      </p:sp>
      <p:sp>
        <p:nvSpPr>
          <p:cNvPr id="3" name="Subtitle 2"/>
          <p:cNvSpPr>
            <a:spLocks noGrp="1"/>
          </p:cNvSpPr>
          <p:nvPr>
            <p:ph type="subTitle" idx="1"/>
          </p:nvPr>
        </p:nvSpPr>
        <p:spPr>
          <a:xfrm>
            <a:off x="1604010" y="4282016"/>
            <a:ext cx="7485380" cy="1931106"/>
          </a:xfrm>
        </p:spPr>
        <p:txBody>
          <a:bodyPr/>
          <a:lstStyle>
            <a:lvl1pPr marL="0" indent="0" algn="ctr">
              <a:buNone/>
              <a:defRPr>
                <a:solidFill>
                  <a:schemeClr val="tx1">
                    <a:tint val="75000"/>
                  </a:schemeClr>
                </a:solidFill>
              </a:defRPr>
            </a:lvl1pPr>
            <a:lvl2pPr marL="503789" indent="0" algn="ctr">
              <a:buNone/>
              <a:defRPr>
                <a:solidFill>
                  <a:schemeClr val="tx1">
                    <a:tint val="75000"/>
                  </a:schemeClr>
                </a:solidFill>
              </a:defRPr>
            </a:lvl2pPr>
            <a:lvl3pPr marL="1007577" indent="0" algn="ctr">
              <a:buNone/>
              <a:defRPr>
                <a:solidFill>
                  <a:schemeClr val="tx1">
                    <a:tint val="75000"/>
                  </a:schemeClr>
                </a:solidFill>
              </a:defRPr>
            </a:lvl3pPr>
            <a:lvl4pPr marL="1511366" indent="0" algn="ctr">
              <a:buNone/>
              <a:defRPr>
                <a:solidFill>
                  <a:schemeClr val="tx1">
                    <a:tint val="75000"/>
                  </a:schemeClr>
                </a:solidFill>
              </a:defRPr>
            </a:lvl4pPr>
            <a:lvl5pPr marL="2015155" indent="0" algn="ctr">
              <a:buNone/>
              <a:defRPr>
                <a:solidFill>
                  <a:schemeClr val="tx1">
                    <a:tint val="75000"/>
                  </a:schemeClr>
                </a:solidFill>
              </a:defRPr>
            </a:lvl5pPr>
            <a:lvl6pPr marL="2518943" indent="0" algn="ctr">
              <a:buNone/>
              <a:defRPr>
                <a:solidFill>
                  <a:schemeClr val="tx1">
                    <a:tint val="75000"/>
                  </a:schemeClr>
                </a:solidFill>
              </a:defRPr>
            </a:lvl6pPr>
            <a:lvl7pPr marL="3022732" indent="0" algn="ctr">
              <a:buNone/>
              <a:defRPr>
                <a:solidFill>
                  <a:schemeClr val="tx1">
                    <a:tint val="75000"/>
                  </a:schemeClr>
                </a:solidFill>
              </a:defRPr>
            </a:lvl7pPr>
            <a:lvl8pPr marL="3526521" indent="0" algn="ctr">
              <a:buNone/>
              <a:defRPr>
                <a:solidFill>
                  <a:schemeClr val="tx1">
                    <a:tint val="75000"/>
                  </a:schemeClr>
                </a:solidFill>
              </a:defRPr>
            </a:lvl8pPr>
            <a:lvl9pPr marL="4030309" indent="0" algn="ctr">
              <a:buNone/>
              <a:defRPr>
                <a:solidFill>
                  <a:schemeClr val="tx1">
                    <a:tint val="75000"/>
                  </a:schemeClr>
                </a:solidFill>
              </a:defRPr>
            </a:lvl9pPr>
          </a:lstStyle>
          <a:p>
            <a:r>
              <a:rPr lang="tr-TR" smtClean="0"/>
              <a:t>Asıl alt başlık stilini düzenlemek için tıklatın</a:t>
            </a:r>
            <a:endParaRPr lang="en-US"/>
          </a:p>
        </p:txBody>
      </p:sp>
      <p:sp>
        <p:nvSpPr>
          <p:cNvPr id="4" name="Date Placeholder 3"/>
          <p:cNvSpPr>
            <a:spLocks noGrp="1"/>
          </p:cNvSpPr>
          <p:nvPr>
            <p:ph type="dt" sz="half" idx="10"/>
          </p:nvPr>
        </p:nvSpPr>
        <p:spPr/>
        <p:txBody>
          <a:bodyPr/>
          <a:lstStyle/>
          <a:p>
            <a:fld id="{BE3545F7-77F9-4401-AA0E-BF14C26D8903}" type="datetimeFigureOut">
              <a:rPr lang="en-US" smtClean="0"/>
              <a:pPr/>
              <a:t>6/4/2020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6E0586-5A1C-41FD-AA9D-07A4E729E633}" type="slidenum">
              <a:rPr lang="en-US" smtClean="0"/>
              <a:pPr/>
              <a:t>‹#›</a:t>
            </a:fld>
            <a:endParaRPr lang="en-US"/>
          </a:p>
        </p:txBody>
      </p:sp>
    </p:spTree>
    <p:extLst>
      <p:ext uri="{BB962C8B-B14F-4D97-AF65-F5344CB8AC3E}">
        <p14:creationId xmlns:p14="http://schemas.microsoft.com/office/powerpoint/2010/main" val="10753348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BE3545F7-77F9-4401-AA0E-BF14C26D8903}" type="datetimeFigureOut">
              <a:rPr lang="en-US" smtClean="0"/>
              <a:pPr/>
              <a:t>6/4/2020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6E0586-5A1C-41FD-AA9D-07A4E729E633}" type="slidenum">
              <a:rPr lang="en-US" smtClean="0"/>
              <a:pPr/>
              <a:t>‹#›</a:t>
            </a:fld>
            <a:endParaRPr lang="en-US"/>
          </a:p>
        </p:txBody>
      </p:sp>
    </p:spTree>
    <p:extLst>
      <p:ext uri="{BB962C8B-B14F-4D97-AF65-F5344CB8AC3E}">
        <p14:creationId xmlns:p14="http://schemas.microsoft.com/office/powerpoint/2010/main" val="1305390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44705" y="4855751"/>
            <a:ext cx="9089390" cy="1500805"/>
          </a:xfrm>
        </p:spPr>
        <p:txBody>
          <a:bodyPr anchor="t"/>
          <a:lstStyle>
            <a:lvl1pPr algn="l">
              <a:defRPr sz="4408" b="1" cap="all"/>
            </a:lvl1pPr>
          </a:lstStyle>
          <a:p>
            <a:r>
              <a:rPr lang="tr-TR" smtClean="0"/>
              <a:t>Asıl başlık stili için tıklatın</a:t>
            </a:r>
            <a:endParaRPr lang="en-US"/>
          </a:p>
        </p:txBody>
      </p:sp>
      <p:sp>
        <p:nvSpPr>
          <p:cNvPr id="3" name="Text Placeholder 2"/>
          <p:cNvSpPr>
            <a:spLocks noGrp="1"/>
          </p:cNvSpPr>
          <p:nvPr>
            <p:ph type="body" idx="1"/>
          </p:nvPr>
        </p:nvSpPr>
        <p:spPr>
          <a:xfrm>
            <a:off x="844705" y="3202768"/>
            <a:ext cx="9089390" cy="1652984"/>
          </a:xfrm>
        </p:spPr>
        <p:txBody>
          <a:bodyPr anchor="b"/>
          <a:lstStyle>
            <a:lvl1pPr marL="0" indent="0">
              <a:buNone/>
              <a:defRPr sz="2204">
                <a:solidFill>
                  <a:schemeClr val="tx1">
                    <a:tint val="75000"/>
                  </a:schemeClr>
                </a:solidFill>
              </a:defRPr>
            </a:lvl1pPr>
            <a:lvl2pPr marL="503789" indent="0">
              <a:buNone/>
              <a:defRPr sz="1983">
                <a:solidFill>
                  <a:schemeClr val="tx1">
                    <a:tint val="75000"/>
                  </a:schemeClr>
                </a:solidFill>
              </a:defRPr>
            </a:lvl2pPr>
            <a:lvl3pPr marL="1007577" indent="0">
              <a:buNone/>
              <a:defRPr sz="1763">
                <a:solidFill>
                  <a:schemeClr val="tx1">
                    <a:tint val="75000"/>
                  </a:schemeClr>
                </a:solidFill>
              </a:defRPr>
            </a:lvl3pPr>
            <a:lvl4pPr marL="1511366" indent="0">
              <a:buNone/>
              <a:defRPr sz="1543">
                <a:solidFill>
                  <a:schemeClr val="tx1">
                    <a:tint val="75000"/>
                  </a:schemeClr>
                </a:solidFill>
              </a:defRPr>
            </a:lvl4pPr>
            <a:lvl5pPr marL="2015155" indent="0">
              <a:buNone/>
              <a:defRPr sz="1543">
                <a:solidFill>
                  <a:schemeClr val="tx1">
                    <a:tint val="75000"/>
                  </a:schemeClr>
                </a:solidFill>
              </a:defRPr>
            </a:lvl5pPr>
            <a:lvl6pPr marL="2518943" indent="0">
              <a:buNone/>
              <a:defRPr sz="1543">
                <a:solidFill>
                  <a:schemeClr val="tx1">
                    <a:tint val="75000"/>
                  </a:schemeClr>
                </a:solidFill>
              </a:defRPr>
            </a:lvl6pPr>
            <a:lvl7pPr marL="3022732" indent="0">
              <a:buNone/>
              <a:defRPr sz="1543">
                <a:solidFill>
                  <a:schemeClr val="tx1">
                    <a:tint val="75000"/>
                  </a:schemeClr>
                </a:solidFill>
              </a:defRPr>
            </a:lvl7pPr>
            <a:lvl8pPr marL="3526521" indent="0">
              <a:buNone/>
              <a:defRPr sz="1543">
                <a:solidFill>
                  <a:schemeClr val="tx1">
                    <a:tint val="75000"/>
                  </a:schemeClr>
                </a:solidFill>
              </a:defRPr>
            </a:lvl8pPr>
            <a:lvl9pPr marL="4030309" indent="0">
              <a:buNone/>
              <a:defRPr sz="1543">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E3545F7-77F9-4401-AA0E-BF14C26D8903}" type="datetimeFigureOut">
              <a:rPr lang="en-US" smtClean="0"/>
              <a:pPr/>
              <a:t>6/4/2020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6E0586-5A1C-41FD-AA9D-07A4E729E633}" type="slidenum">
              <a:rPr lang="en-US" smtClean="0"/>
              <a:pPr/>
              <a:t>‹#›</a:t>
            </a:fld>
            <a:endParaRPr lang="en-US"/>
          </a:p>
        </p:txBody>
      </p:sp>
    </p:spTree>
    <p:extLst>
      <p:ext uri="{BB962C8B-B14F-4D97-AF65-F5344CB8AC3E}">
        <p14:creationId xmlns:p14="http://schemas.microsoft.com/office/powerpoint/2010/main" val="12616478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534670" y="1763184"/>
            <a:ext cx="4722918" cy="4986941"/>
          </a:xfrm>
        </p:spPr>
        <p:txBody>
          <a:bodyPr/>
          <a:lstStyle>
            <a:lvl1pPr>
              <a:defRPr sz="3085"/>
            </a:lvl1pPr>
            <a:lvl2pPr>
              <a:defRPr sz="2645"/>
            </a:lvl2pPr>
            <a:lvl3pPr>
              <a:defRPr sz="2204"/>
            </a:lvl3pPr>
            <a:lvl4pPr>
              <a:defRPr sz="1983"/>
            </a:lvl4pPr>
            <a:lvl5pPr>
              <a:defRPr sz="1983"/>
            </a:lvl5pPr>
            <a:lvl6pPr>
              <a:defRPr sz="1983"/>
            </a:lvl6pPr>
            <a:lvl7pPr>
              <a:defRPr sz="1983"/>
            </a:lvl7pPr>
            <a:lvl8pPr>
              <a:defRPr sz="1983"/>
            </a:lvl8pPr>
            <a:lvl9pPr>
              <a:defRPr sz="1983"/>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Content Placeholder 3"/>
          <p:cNvSpPr>
            <a:spLocks noGrp="1"/>
          </p:cNvSpPr>
          <p:nvPr>
            <p:ph sz="half" idx="2"/>
          </p:nvPr>
        </p:nvSpPr>
        <p:spPr>
          <a:xfrm>
            <a:off x="5435812" y="1763184"/>
            <a:ext cx="4722918" cy="4986941"/>
          </a:xfrm>
        </p:spPr>
        <p:txBody>
          <a:bodyPr/>
          <a:lstStyle>
            <a:lvl1pPr>
              <a:defRPr sz="3085"/>
            </a:lvl1pPr>
            <a:lvl2pPr>
              <a:defRPr sz="2645"/>
            </a:lvl2pPr>
            <a:lvl3pPr>
              <a:defRPr sz="2204"/>
            </a:lvl3pPr>
            <a:lvl4pPr>
              <a:defRPr sz="1983"/>
            </a:lvl4pPr>
            <a:lvl5pPr>
              <a:defRPr sz="1983"/>
            </a:lvl5pPr>
            <a:lvl6pPr>
              <a:defRPr sz="1983"/>
            </a:lvl6pPr>
            <a:lvl7pPr>
              <a:defRPr sz="1983"/>
            </a:lvl7pPr>
            <a:lvl8pPr>
              <a:defRPr sz="1983"/>
            </a:lvl8pPr>
            <a:lvl9pPr>
              <a:defRPr sz="1983"/>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BE3545F7-77F9-4401-AA0E-BF14C26D8903}" type="datetimeFigureOut">
              <a:rPr lang="en-US" smtClean="0"/>
              <a:pPr/>
              <a:t>6/4/2020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6E0586-5A1C-41FD-AA9D-07A4E729E633}" type="slidenum">
              <a:rPr lang="en-US" smtClean="0"/>
              <a:pPr/>
              <a:t>‹#›</a:t>
            </a:fld>
            <a:endParaRPr lang="en-US"/>
          </a:p>
        </p:txBody>
      </p:sp>
    </p:spTree>
    <p:extLst>
      <p:ext uri="{BB962C8B-B14F-4D97-AF65-F5344CB8AC3E}">
        <p14:creationId xmlns:p14="http://schemas.microsoft.com/office/powerpoint/2010/main" val="30171442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534670" y="1691467"/>
            <a:ext cx="4724775" cy="704923"/>
          </a:xfrm>
        </p:spPr>
        <p:txBody>
          <a:bodyPr anchor="b"/>
          <a:lstStyle>
            <a:lvl1pPr marL="0" indent="0">
              <a:buNone/>
              <a:defRPr sz="2645" b="1"/>
            </a:lvl1pPr>
            <a:lvl2pPr marL="503789" indent="0">
              <a:buNone/>
              <a:defRPr sz="2204" b="1"/>
            </a:lvl2pPr>
            <a:lvl3pPr marL="1007577" indent="0">
              <a:buNone/>
              <a:defRPr sz="1983" b="1"/>
            </a:lvl3pPr>
            <a:lvl4pPr marL="1511366" indent="0">
              <a:buNone/>
              <a:defRPr sz="1763" b="1"/>
            </a:lvl4pPr>
            <a:lvl5pPr marL="2015155" indent="0">
              <a:buNone/>
              <a:defRPr sz="1763" b="1"/>
            </a:lvl5pPr>
            <a:lvl6pPr marL="2518943" indent="0">
              <a:buNone/>
              <a:defRPr sz="1763" b="1"/>
            </a:lvl6pPr>
            <a:lvl7pPr marL="3022732" indent="0">
              <a:buNone/>
              <a:defRPr sz="1763" b="1"/>
            </a:lvl7pPr>
            <a:lvl8pPr marL="3526521" indent="0">
              <a:buNone/>
              <a:defRPr sz="1763" b="1"/>
            </a:lvl8pPr>
            <a:lvl9pPr marL="4030309" indent="0">
              <a:buNone/>
              <a:defRPr sz="1763" b="1"/>
            </a:lvl9pPr>
          </a:lstStyle>
          <a:p>
            <a:pPr lvl="0"/>
            <a:r>
              <a:rPr lang="tr-TR" smtClean="0"/>
              <a:t>Asıl metin stillerini düzenlemek için tıklatın</a:t>
            </a:r>
          </a:p>
        </p:txBody>
      </p:sp>
      <p:sp>
        <p:nvSpPr>
          <p:cNvPr id="4" name="Content Placeholder 3"/>
          <p:cNvSpPr>
            <a:spLocks noGrp="1"/>
          </p:cNvSpPr>
          <p:nvPr>
            <p:ph sz="half" idx="2"/>
          </p:nvPr>
        </p:nvSpPr>
        <p:spPr>
          <a:xfrm>
            <a:off x="534670" y="2396390"/>
            <a:ext cx="4724775" cy="4353734"/>
          </a:xfrm>
        </p:spPr>
        <p:txBody>
          <a:bodyPr/>
          <a:lstStyle>
            <a:lvl1pPr>
              <a:defRPr sz="2645"/>
            </a:lvl1pPr>
            <a:lvl2pPr>
              <a:defRPr sz="2204"/>
            </a:lvl2pPr>
            <a:lvl3pPr>
              <a:defRPr sz="1983"/>
            </a:lvl3pPr>
            <a:lvl4pPr>
              <a:defRPr sz="1763"/>
            </a:lvl4pPr>
            <a:lvl5pPr>
              <a:defRPr sz="1763"/>
            </a:lvl5pPr>
            <a:lvl6pPr>
              <a:defRPr sz="1763"/>
            </a:lvl6pPr>
            <a:lvl7pPr>
              <a:defRPr sz="1763"/>
            </a:lvl7pPr>
            <a:lvl8pPr>
              <a:defRPr sz="1763"/>
            </a:lvl8pPr>
            <a:lvl9pPr>
              <a:defRPr sz="1763"/>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Text Placeholder 4"/>
          <p:cNvSpPr>
            <a:spLocks noGrp="1"/>
          </p:cNvSpPr>
          <p:nvPr>
            <p:ph type="body" sz="quarter" idx="3"/>
          </p:nvPr>
        </p:nvSpPr>
        <p:spPr>
          <a:xfrm>
            <a:off x="5432099" y="1691467"/>
            <a:ext cx="4726631" cy="704923"/>
          </a:xfrm>
        </p:spPr>
        <p:txBody>
          <a:bodyPr anchor="b"/>
          <a:lstStyle>
            <a:lvl1pPr marL="0" indent="0">
              <a:buNone/>
              <a:defRPr sz="2645" b="1"/>
            </a:lvl1pPr>
            <a:lvl2pPr marL="503789" indent="0">
              <a:buNone/>
              <a:defRPr sz="2204" b="1"/>
            </a:lvl2pPr>
            <a:lvl3pPr marL="1007577" indent="0">
              <a:buNone/>
              <a:defRPr sz="1983" b="1"/>
            </a:lvl3pPr>
            <a:lvl4pPr marL="1511366" indent="0">
              <a:buNone/>
              <a:defRPr sz="1763" b="1"/>
            </a:lvl4pPr>
            <a:lvl5pPr marL="2015155" indent="0">
              <a:buNone/>
              <a:defRPr sz="1763" b="1"/>
            </a:lvl5pPr>
            <a:lvl6pPr marL="2518943" indent="0">
              <a:buNone/>
              <a:defRPr sz="1763" b="1"/>
            </a:lvl6pPr>
            <a:lvl7pPr marL="3022732" indent="0">
              <a:buNone/>
              <a:defRPr sz="1763" b="1"/>
            </a:lvl7pPr>
            <a:lvl8pPr marL="3526521" indent="0">
              <a:buNone/>
              <a:defRPr sz="1763" b="1"/>
            </a:lvl8pPr>
            <a:lvl9pPr marL="4030309" indent="0">
              <a:buNone/>
              <a:defRPr sz="1763" b="1"/>
            </a:lvl9pPr>
          </a:lstStyle>
          <a:p>
            <a:pPr lvl="0"/>
            <a:r>
              <a:rPr lang="tr-TR" smtClean="0"/>
              <a:t>Asıl metin stillerini düzenlemek için tıklatın</a:t>
            </a:r>
          </a:p>
        </p:txBody>
      </p:sp>
      <p:sp>
        <p:nvSpPr>
          <p:cNvPr id="6" name="Content Placeholder 5"/>
          <p:cNvSpPr>
            <a:spLocks noGrp="1"/>
          </p:cNvSpPr>
          <p:nvPr>
            <p:ph sz="quarter" idx="4"/>
          </p:nvPr>
        </p:nvSpPr>
        <p:spPr>
          <a:xfrm>
            <a:off x="5432099" y="2396390"/>
            <a:ext cx="4726631" cy="4353734"/>
          </a:xfrm>
        </p:spPr>
        <p:txBody>
          <a:bodyPr/>
          <a:lstStyle>
            <a:lvl1pPr>
              <a:defRPr sz="2645"/>
            </a:lvl1pPr>
            <a:lvl2pPr>
              <a:defRPr sz="2204"/>
            </a:lvl2pPr>
            <a:lvl3pPr>
              <a:defRPr sz="1983"/>
            </a:lvl3pPr>
            <a:lvl4pPr>
              <a:defRPr sz="1763"/>
            </a:lvl4pPr>
            <a:lvl5pPr>
              <a:defRPr sz="1763"/>
            </a:lvl5pPr>
            <a:lvl6pPr>
              <a:defRPr sz="1763"/>
            </a:lvl6pPr>
            <a:lvl7pPr>
              <a:defRPr sz="1763"/>
            </a:lvl7pPr>
            <a:lvl8pPr>
              <a:defRPr sz="1763"/>
            </a:lvl8pPr>
            <a:lvl9pPr>
              <a:defRPr sz="1763"/>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BE3545F7-77F9-4401-AA0E-BF14C26D8903}" type="datetimeFigureOut">
              <a:rPr lang="en-US" smtClean="0"/>
              <a:pPr/>
              <a:t>6/4/2020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6E0586-5A1C-41FD-AA9D-07A4E729E633}" type="slidenum">
              <a:rPr lang="en-US" smtClean="0"/>
              <a:pPr/>
              <a:t>‹#›</a:t>
            </a:fld>
            <a:endParaRPr lang="en-US"/>
          </a:p>
        </p:txBody>
      </p:sp>
    </p:spTree>
    <p:extLst>
      <p:ext uri="{BB962C8B-B14F-4D97-AF65-F5344CB8AC3E}">
        <p14:creationId xmlns:p14="http://schemas.microsoft.com/office/powerpoint/2010/main" val="15846556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BE3545F7-77F9-4401-AA0E-BF14C26D8903}" type="datetimeFigureOut">
              <a:rPr lang="en-US" smtClean="0"/>
              <a:pPr/>
              <a:t>6/4/2020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6E0586-5A1C-41FD-AA9D-07A4E729E633}" type="slidenum">
              <a:rPr lang="en-US" smtClean="0"/>
              <a:pPr/>
              <a:t>‹#›</a:t>
            </a:fld>
            <a:endParaRPr lang="en-US"/>
          </a:p>
        </p:txBody>
      </p:sp>
    </p:spTree>
    <p:extLst>
      <p:ext uri="{BB962C8B-B14F-4D97-AF65-F5344CB8AC3E}">
        <p14:creationId xmlns:p14="http://schemas.microsoft.com/office/powerpoint/2010/main" val="40163704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3545F7-77F9-4401-AA0E-BF14C26D8903}" type="datetimeFigureOut">
              <a:rPr lang="en-US" smtClean="0"/>
              <a:pPr/>
              <a:t>6/4/2020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6E0586-5A1C-41FD-AA9D-07A4E729E633}" type="slidenum">
              <a:rPr lang="en-US" smtClean="0"/>
              <a:pPr/>
              <a:t>‹#›</a:t>
            </a:fld>
            <a:endParaRPr lang="en-US"/>
          </a:p>
        </p:txBody>
      </p:sp>
    </p:spTree>
    <p:extLst>
      <p:ext uri="{BB962C8B-B14F-4D97-AF65-F5344CB8AC3E}">
        <p14:creationId xmlns:p14="http://schemas.microsoft.com/office/powerpoint/2010/main" val="4172652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solidFill>
                  <a:prstClr val="black">
                    <a:tint val="75000"/>
                  </a:prstClr>
                </a:solidFill>
              </a:rPr>
              <a:pPr/>
              <a:t>6/4/2020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228817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34671" y="300861"/>
            <a:ext cx="3518055" cy="1280407"/>
          </a:xfrm>
        </p:spPr>
        <p:txBody>
          <a:bodyPr anchor="b"/>
          <a:lstStyle>
            <a:lvl1pPr algn="l">
              <a:defRPr sz="2204" b="1"/>
            </a:lvl1pPr>
          </a:lstStyle>
          <a:p>
            <a:r>
              <a:rPr lang="tr-TR" smtClean="0"/>
              <a:t>Asıl başlık stili için tıklatın</a:t>
            </a:r>
            <a:endParaRPr lang="en-US"/>
          </a:p>
        </p:txBody>
      </p:sp>
      <p:sp>
        <p:nvSpPr>
          <p:cNvPr id="3" name="Content Placeholder 2"/>
          <p:cNvSpPr>
            <a:spLocks noGrp="1"/>
          </p:cNvSpPr>
          <p:nvPr>
            <p:ph idx="1"/>
          </p:nvPr>
        </p:nvSpPr>
        <p:spPr>
          <a:xfrm>
            <a:off x="4180822" y="300861"/>
            <a:ext cx="5977908" cy="6449263"/>
          </a:xfrm>
        </p:spPr>
        <p:txBody>
          <a:bodyPr/>
          <a:lstStyle>
            <a:lvl1pPr>
              <a:defRPr sz="3526"/>
            </a:lvl1pPr>
            <a:lvl2pPr>
              <a:defRPr sz="3085"/>
            </a:lvl2pPr>
            <a:lvl3pPr>
              <a:defRPr sz="2645"/>
            </a:lvl3pPr>
            <a:lvl4pPr>
              <a:defRPr sz="2204"/>
            </a:lvl4pPr>
            <a:lvl5pPr>
              <a:defRPr sz="2204"/>
            </a:lvl5pPr>
            <a:lvl6pPr>
              <a:defRPr sz="2204"/>
            </a:lvl6pPr>
            <a:lvl7pPr>
              <a:defRPr sz="2204"/>
            </a:lvl7pPr>
            <a:lvl8pPr>
              <a:defRPr sz="2204"/>
            </a:lvl8pPr>
            <a:lvl9pPr>
              <a:defRPr sz="2204"/>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Text Placeholder 3"/>
          <p:cNvSpPr>
            <a:spLocks noGrp="1"/>
          </p:cNvSpPr>
          <p:nvPr>
            <p:ph type="body" sz="half" idx="2"/>
          </p:nvPr>
        </p:nvSpPr>
        <p:spPr>
          <a:xfrm>
            <a:off x="534671" y="1581268"/>
            <a:ext cx="3518055" cy="5168856"/>
          </a:xfrm>
        </p:spPr>
        <p:txBody>
          <a:bodyPr/>
          <a:lstStyle>
            <a:lvl1pPr marL="0" indent="0">
              <a:buNone/>
              <a:defRPr sz="1543"/>
            </a:lvl1pPr>
            <a:lvl2pPr marL="503789" indent="0">
              <a:buNone/>
              <a:defRPr sz="1322"/>
            </a:lvl2pPr>
            <a:lvl3pPr marL="1007577" indent="0">
              <a:buNone/>
              <a:defRPr sz="1102"/>
            </a:lvl3pPr>
            <a:lvl4pPr marL="1511366" indent="0">
              <a:buNone/>
              <a:defRPr sz="992"/>
            </a:lvl4pPr>
            <a:lvl5pPr marL="2015155" indent="0">
              <a:buNone/>
              <a:defRPr sz="992"/>
            </a:lvl5pPr>
            <a:lvl6pPr marL="2518943" indent="0">
              <a:buNone/>
              <a:defRPr sz="992"/>
            </a:lvl6pPr>
            <a:lvl7pPr marL="3022732" indent="0">
              <a:buNone/>
              <a:defRPr sz="992"/>
            </a:lvl7pPr>
            <a:lvl8pPr marL="3526521" indent="0">
              <a:buNone/>
              <a:defRPr sz="992"/>
            </a:lvl8pPr>
            <a:lvl9pPr marL="4030309" indent="0">
              <a:buNone/>
              <a:defRPr sz="992"/>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E3545F7-77F9-4401-AA0E-BF14C26D8903}" type="datetimeFigureOut">
              <a:rPr lang="en-US" smtClean="0"/>
              <a:pPr/>
              <a:t>6/4/2020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6E0586-5A1C-41FD-AA9D-07A4E729E633}" type="slidenum">
              <a:rPr lang="en-US" smtClean="0"/>
              <a:pPr/>
              <a:t>‹#›</a:t>
            </a:fld>
            <a:endParaRPr lang="en-US"/>
          </a:p>
        </p:txBody>
      </p:sp>
    </p:spTree>
    <p:extLst>
      <p:ext uri="{BB962C8B-B14F-4D97-AF65-F5344CB8AC3E}">
        <p14:creationId xmlns:p14="http://schemas.microsoft.com/office/powerpoint/2010/main" val="6212730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095981" y="5289550"/>
            <a:ext cx="6416040" cy="624461"/>
          </a:xfrm>
        </p:spPr>
        <p:txBody>
          <a:bodyPr anchor="b"/>
          <a:lstStyle>
            <a:lvl1pPr algn="l">
              <a:defRPr sz="2204" b="1"/>
            </a:lvl1pPr>
          </a:lstStyle>
          <a:p>
            <a:r>
              <a:rPr lang="tr-TR" smtClean="0"/>
              <a:t>Asıl başlık stili için tıklatın</a:t>
            </a:r>
            <a:endParaRPr lang="en-US"/>
          </a:p>
        </p:txBody>
      </p:sp>
      <p:sp>
        <p:nvSpPr>
          <p:cNvPr id="3" name="Picture Placeholder 2"/>
          <p:cNvSpPr>
            <a:spLocks noGrp="1"/>
          </p:cNvSpPr>
          <p:nvPr>
            <p:ph type="pic" idx="1"/>
          </p:nvPr>
        </p:nvSpPr>
        <p:spPr>
          <a:xfrm>
            <a:off x="2095981" y="675187"/>
            <a:ext cx="6416040" cy="4533900"/>
          </a:xfrm>
        </p:spPr>
        <p:txBody>
          <a:bodyPr/>
          <a:lstStyle>
            <a:lvl1pPr marL="0" indent="0">
              <a:buNone/>
              <a:defRPr sz="3526"/>
            </a:lvl1pPr>
            <a:lvl2pPr marL="503789" indent="0">
              <a:buNone/>
              <a:defRPr sz="3085"/>
            </a:lvl2pPr>
            <a:lvl3pPr marL="1007577" indent="0">
              <a:buNone/>
              <a:defRPr sz="2645"/>
            </a:lvl3pPr>
            <a:lvl4pPr marL="1511366" indent="0">
              <a:buNone/>
              <a:defRPr sz="2204"/>
            </a:lvl4pPr>
            <a:lvl5pPr marL="2015155" indent="0">
              <a:buNone/>
              <a:defRPr sz="2204"/>
            </a:lvl5pPr>
            <a:lvl6pPr marL="2518943" indent="0">
              <a:buNone/>
              <a:defRPr sz="2204"/>
            </a:lvl6pPr>
            <a:lvl7pPr marL="3022732" indent="0">
              <a:buNone/>
              <a:defRPr sz="2204"/>
            </a:lvl7pPr>
            <a:lvl8pPr marL="3526521" indent="0">
              <a:buNone/>
              <a:defRPr sz="2204"/>
            </a:lvl8pPr>
            <a:lvl9pPr marL="4030309" indent="0">
              <a:buNone/>
              <a:defRPr sz="2204"/>
            </a:lvl9pPr>
          </a:lstStyle>
          <a:p>
            <a:r>
              <a:rPr lang="tr-TR" smtClean="0"/>
              <a:t>Resim eklemek için simgeyi tıklatın</a:t>
            </a:r>
            <a:endParaRPr lang="en-US"/>
          </a:p>
        </p:txBody>
      </p:sp>
      <p:sp>
        <p:nvSpPr>
          <p:cNvPr id="4" name="Text Placeholder 3"/>
          <p:cNvSpPr>
            <a:spLocks noGrp="1"/>
          </p:cNvSpPr>
          <p:nvPr>
            <p:ph type="body" sz="half" idx="2"/>
          </p:nvPr>
        </p:nvSpPr>
        <p:spPr>
          <a:xfrm>
            <a:off x="2095981" y="5914011"/>
            <a:ext cx="6416040" cy="886839"/>
          </a:xfrm>
        </p:spPr>
        <p:txBody>
          <a:bodyPr/>
          <a:lstStyle>
            <a:lvl1pPr marL="0" indent="0">
              <a:buNone/>
              <a:defRPr sz="1543"/>
            </a:lvl1pPr>
            <a:lvl2pPr marL="503789" indent="0">
              <a:buNone/>
              <a:defRPr sz="1322"/>
            </a:lvl2pPr>
            <a:lvl3pPr marL="1007577" indent="0">
              <a:buNone/>
              <a:defRPr sz="1102"/>
            </a:lvl3pPr>
            <a:lvl4pPr marL="1511366" indent="0">
              <a:buNone/>
              <a:defRPr sz="992"/>
            </a:lvl4pPr>
            <a:lvl5pPr marL="2015155" indent="0">
              <a:buNone/>
              <a:defRPr sz="992"/>
            </a:lvl5pPr>
            <a:lvl6pPr marL="2518943" indent="0">
              <a:buNone/>
              <a:defRPr sz="992"/>
            </a:lvl6pPr>
            <a:lvl7pPr marL="3022732" indent="0">
              <a:buNone/>
              <a:defRPr sz="992"/>
            </a:lvl7pPr>
            <a:lvl8pPr marL="3526521" indent="0">
              <a:buNone/>
              <a:defRPr sz="992"/>
            </a:lvl8pPr>
            <a:lvl9pPr marL="4030309" indent="0">
              <a:buNone/>
              <a:defRPr sz="992"/>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E3545F7-77F9-4401-AA0E-BF14C26D8903}" type="datetimeFigureOut">
              <a:rPr lang="en-US" smtClean="0"/>
              <a:pPr/>
              <a:t>6/4/2020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6E0586-5A1C-41FD-AA9D-07A4E729E633}" type="slidenum">
              <a:rPr lang="en-US" smtClean="0"/>
              <a:pPr/>
              <a:t>‹#›</a:t>
            </a:fld>
            <a:endParaRPr lang="en-US"/>
          </a:p>
        </p:txBody>
      </p:sp>
    </p:spTree>
    <p:extLst>
      <p:ext uri="{BB962C8B-B14F-4D97-AF65-F5344CB8AC3E}">
        <p14:creationId xmlns:p14="http://schemas.microsoft.com/office/powerpoint/2010/main" val="11991031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BE3545F7-77F9-4401-AA0E-BF14C26D8903}" type="datetimeFigureOut">
              <a:rPr lang="en-US" smtClean="0"/>
              <a:pPr/>
              <a:t>6/4/2020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6E0586-5A1C-41FD-AA9D-07A4E729E633}" type="slidenum">
              <a:rPr lang="en-US" smtClean="0"/>
              <a:pPr/>
              <a:t>‹#›</a:t>
            </a:fld>
            <a:endParaRPr lang="en-US"/>
          </a:p>
        </p:txBody>
      </p:sp>
    </p:spTree>
    <p:extLst>
      <p:ext uri="{BB962C8B-B14F-4D97-AF65-F5344CB8AC3E}">
        <p14:creationId xmlns:p14="http://schemas.microsoft.com/office/powerpoint/2010/main" val="5507875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52715" y="302611"/>
            <a:ext cx="2406015" cy="6447514"/>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534670" y="302611"/>
            <a:ext cx="7039822" cy="644751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BE3545F7-77F9-4401-AA0E-BF14C26D8903}" type="datetimeFigureOut">
              <a:rPr lang="en-US" smtClean="0"/>
              <a:pPr/>
              <a:t>6/4/2020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6E0586-5A1C-41FD-AA9D-07A4E729E633}" type="slidenum">
              <a:rPr lang="en-US" smtClean="0"/>
              <a:pPr/>
              <a:t>‹#›</a:t>
            </a:fld>
            <a:endParaRPr lang="en-US"/>
          </a:p>
        </p:txBody>
      </p:sp>
    </p:spTree>
    <p:extLst>
      <p:ext uri="{BB962C8B-B14F-4D97-AF65-F5344CB8AC3E}">
        <p14:creationId xmlns:p14="http://schemas.microsoft.com/office/powerpoint/2010/main" val="26308342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802005" y="2347413"/>
            <a:ext cx="9089390" cy="1619750"/>
          </a:xfrm>
        </p:spPr>
        <p:txBody>
          <a:bodyPr/>
          <a:lstStyle/>
          <a:p>
            <a:r>
              <a:rPr lang="tr-TR" smtClean="0"/>
              <a:t>Asıl başlık stili için tıklatın</a:t>
            </a:r>
            <a:endParaRPr lang="en-US"/>
          </a:p>
        </p:txBody>
      </p:sp>
      <p:sp>
        <p:nvSpPr>
          <p:cNvPr id="3" name="Subtitle 2"/>
          <p:cNvSpPr>
            <a:spLocks noGrp="1"/>
          </p:cNvSpPr>
          <p:nvPr>
            <p:ph type="subTitle" idx="1"/>
          </p:nvPr>
        </p:nvSpPr>
        <p:spPr>
          <a:xfrm>
            <a:off x="1604010" y="4282016"/>
            <a:ext cx="7485380" cy="1931106"/>
          </a:xfrm>
        </p:spPr>
        <p:txBody>
          <a:bodyPr/>
          <a:lstStyle>
            <a:lvl1pPr marL="0" indent="0" algn="ctr">
              <a:buNone/>
              <a:defRPr>
                <a:solidFill>
                  <a:schemeClr val="tx1">
                    <a:tint val="75000"/>
                  </a:schemeClr>
                </a:solidFill>
              </a:defRPr>
            </a:lvl1pPr>
            <a:lvl2pPr marL="503789" indent="0" algn="ctr">
              <a:buNone/>
              <a:defRPr>
                <a:solidFill>
                  <a:schemeClr val="tx1">
                    <a:tint val="75000"/>
                  </a:schemeClr>
                </a:solidFill>
              </a:defRPr>
            </a:lvl2pPr>
            <a:lvl3pPr marL="1007577" indent="0" algn="ctr">
              <a:buNone/>
              <a:defRPr>
                <a:solidFill>
                  <a:schemeClr val="tx1">
                    <a:tint val="75000"/>
                  </a:schemeClr>
                </a:solidFill>
              </a:defRPr>
            </a:lvl3pPr>
            <a:lvl4pPr marL="1511366" indent="0" algn="ctr">
              <a:buNone/>
              <a:defRPr>
                <a:solidFill>
                  <a:schemeClr val="tx1">
                    <a:tint val="75000"/>
                  </a:schemeClr>
                </a:solidFill>
              </a:defRPr>
            </a:lvl4pPr>
            <a:lvl5pPr marL="2015155" indent="0" algn="ctr">
              <a:buNone/>
              <a:defRPr>
                <a:solidFill>
                  <a:schemeClr val="tx1">
                    <a:tint val="75000"/>
                  </a:schemeClr>
                </a:solidFill>
              </a:defRPr>
            </a:lvl5pPr>
            <a:lvl6pPr marL="2518943" indent="0" algn="ctr">
              <a:buNone/>
              <a:defRPr>
                <a:solidFill>
                  <a:schemeClr val="tx1">
                    <a:tint val="75000"/>
                  </a:schemeClr>
                </a:solidFill>
              </a:defRPr>
            </a:lvl6pPr>
            <a:lvl7pPr marL="3022732" indent="0" algn="ctr">
              <a:buNone/>
              <a:defRPr>
                <a:solidFill>
                  <a:schemeClr val="tx1">
                    <a:tint val="75000"/>
                  </a:schemeClr>
                </a:solidFill>
              </a:defRPr>
            </a:lvl7pPr>
            <a:lvl8pPr marL="3526521" indent="0" algn="ctr">
              <a:buNone/>
              <a:defRPr>
                <a:solidFill>
                  <a:schemeClr val="tx1">
                    <a:tint val="75000"/>
                  </a:schemeClr>
                </a:solidFill>
              </a:defRPr>
            </a:lvl8pPr>
            <a:lvl9pPr marL="4030309" indent="0" algn="ctr">
              <a:buNone/>
              <a:defRPr>
                <a:solidFill>
                  <a:schemeClr val="tx1">
                    <a:tint val="75000"/>
                  </a:schemeClr>
                </a:solidFill>
              </a:defRPr>
            </a:lvl9pPr>
          </a:lstStyle>
          <a:p>
            <a:r>
              <a:rPr lang="tr-TR" smtClean="0"/>
              <a:t>Asıl alt başlık stilini düzenlemek için tıklatın</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pPr/>
              <a:t>6/4/2020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extLst>
      <p:ext uri="{BB962C8B-B14F-4D97-AF65-F5344CB8AC3E}">
        <p14:creationId xmlns:p14="http://schemas.microsoft.com/office/powerpoint/2010/main" val="35475164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pPr/>
              <a:t>6/4/2020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extLst>
      <p:ext uri="{BB962C8B-B14F-4D97-AF65-F5344CB8AC3E}">
        <p14:creationId xmlns:p14="http://schemas.microsoft.com/office/powerpoint/2010/main" val="282300244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44705" y="4855751"/>
            <a:ext cx="9089390" cy="1500805"/>
          </a:xfrm>
        </p:spPr>
        <p:txBody>
          <a:bodyPr anchor="t"/>
          <a:lstStyle>
            <a:lvl1pPr algn="l">
              <a:defRPr sz="4408" b="1" cap="all"/>
            </a:lvl1pPr>
          </a:lstStyle>
          <a:p>
            <a:r>
              <a:rPr lang="tr-TR" smtClean="0"/>
              <a:t>Asıl başlık stili için tıklatın</a:t>
            </a:r>
            <a:endParaRPr lang="en-US"/>
          </a:p>
        </p:txBody>
      </p:sp>
      <p:sp>
        <p:nvSpPr>
          <p:cNvPr id="3" name="Text Placeholder 2"/>
          <p:cNvSpPr>
            <a:spLocks noGrp="1"/>
          </p:cNvSpPr>
          <p:nvPr>
            <p:ph type="body" idx="1"/>
          </p:nvPr>
        </p:nvSpPr>
        <p:spPr>
          <a:xfrm>
            <a:off x="844705" y="3202768"/>
            <a:ext cx="9089390" cy="1652984"/>
          </a:xfrm>
        </p:spPr>
        <p:txBody>
          <a:bodyPr anchor="b"/>
          <a:lstStyle>
            <a:lvl1pPr marL="0" indent="0">
              <a:buNone/>
              <a:defRPr sz="2204">
                <a:solidFill>
                  <a:schemeClr val="tx1">
                    <a:tint val="75000"/>
                  </a:schemeClr>
                </a:solidFill>
              </a:defRPr>
            </a:lvl1pPr>
            <a:lvl2pPr marL="503789" indent="0">
              <a:buNone/>
              <a:defRPr sz="1983">
                <a:solidFill>
                  <a:schemeClr val="tx1">
                    <a:tint val="75000"/>
                  </a:schemeClr>
                </a:solidFill>
              </a:defRPr>
            </a:lvl2pPr>
            <a:lvl3pPr marL="1007577" indent="0">
              <a:buNone/>
              <a:defRPr sz="1763">
                <a:solidFill>
                  <a:schemeClr val="tx1">
                    <a:tint val="75000"/>
                  </a:schemeClr>
                </a:solidFill>
              </a:defRPr>
            </a:lvl3pPr>
            <a:lvl4pPr marL="1511366" indent="0">
              <a:buNone/>
              <a:defRPr sz="1543">
                <a:solidFill>
                  <a:schemeClr val="tx1">
                    <a:tint val="75000"/>
                  </a:schemeClr>
                </a:solidFill>
              </a:defRPr>
            </a:lvl4pPr>
            <a:lvl5pPr marL="2015155" indent="0">
              <a:buNone/>
              <a:defRPr sz="1543">
                <a:solidFill>
                  <a:schemeClr val="tx1">
                    <a:tint val="75000"/>
                  </a:schemeClr>
                </a:solidFill>
              </a:defRPr>
            </a:lvl5pPr>
            <a:lvl6pPr marL="2518943" indent="0">
              <a:buNone/>
              <a:defRPr sz="1543">
                <a:solidFill>
                  <a:schemeClr val="tx1">
                    <a:tint val="75000"/>
                  </a:schemeClr>
                </a:solidFill>
              </a:defRPr>
            </a:lvl6pPr>
            <a:lvl7pPr marL="3022732" indent="0">
              <a:buNone/>
              <a:defRPr sz="1543">
                <a:solidFill>
                  <a:schemeClr val="tx1">
                    <a:tint val="75000"/>
                  </a:schemeClr>
                </a:solidFill>
              </a:defRPr>
            </a:lvl7pPr>
            <a:lvl8pPr marL="3526521" indent="0">
              <a:buNone/>
              <a:defRPr sz="1543">
                <a:solidFill>
                  <a:schemeClr val="tx1">
                    <a:tint val="75000"/>
                  </a:schemeClr>
                </a:solidFill>
              </a:defRPr>
            </a:lvl8pPr>
            <a:lvl9pPr marL="4030309" indent="0">
              <a:buNone/>
              <a:defRPr sz="1543">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256B7A0F-5B99-4F35-9BDD-321CD3C098FF}" type="datetimeFigureOut">
              <a:rPr lang="en-US" smtClean="0"/>
              <a:pPr/>
              <a:t>6/4/2020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extLst>
      <p:ext uri="{BB962C8B-B14F-4D97-AF65-F5344CB8AC3E}">
        <p14:creationId xmlns:p14="http://schemas.microsoft.com/office/powerpoint/2010/main" val="26586230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534670" y="1763184"/>
            <a:ext cx="4722918" cy="4986941"/>
          </a:xfrm>
        </p:spPr>
        <p:txBody>
          <a:bodyPr/>
          <a:lstStyle>
            <a:lvl1pPr>
              <a:defRPr sz="3085"/>
            </a:lvl1pPr>
            <a:lvl2pPr>
              <a:defRPr sz="2645"/>
            </a:lvl2pPr>
            <a:lvl3pPr>
              <a:defRPr sz="2204"/>
            </a:lvl3pPr>
            <a:lvl4pPr>
              <a:defRPr sz="1983"/>
            </a:lvl4pPr>
            <a:lvl5pPr>
              <a:defRPr sz="1983"/>
            </a:lvl5pPr>
            <a:lvl6pPr>
              <a:defRPr sz="1983"/>
            </a:lvl6pPr>
            <a:lvl7pPr>
              <a:defRPr sz="1983"/>
            </a:lvl7pPr>
            <a:lvl8pPr>
              <a:defRPr sz="1983"/>
            </a:lvl8pPr>
            <a:lvl9pPr>
              <a:defRPr sz="1983"/>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Content Placeholder 3"/>
          <p:cNvSpPr>
            <a:spLocks noGrp="1"/>
          </p:cNvSpPr>
          <p:nvPr>
            <p:ph sz="half" idx="2"/>
          </p:nvPr>
        </p:nvSpPr>
        <p:spPr>
          <a:xfrm>
            <a:off x="5435812" y="1763184"/>
            <a:ext cx="4722918" cy="4986941"/>
          </a:xfrm>
        </p:spPr>
        <p:txBody>
          <a:bodyPr/>
          <a:lstStyle>
            <a:lvl1pPr>
              <a:defRPr sz="3085"/>
            </a:lvl1pPr>
            <a:lvl2pPr>
              <a:defRPr sz="2645"/>
            </a:lvl2pPr>
            <a:lvl3pPr>
              <a:defRPr sz="2204"/>
            </a:lvl3pPr>
            <a:lvl4pPr>
              <a:defRPr sz="1983"/>
            </a:lvl4pPr>
            <a:lvl5pPr>
              <a:defRPr sz="1983"/>
            </a:lvl5pPr>
            <a:lvl6pPr>
              <a:defRPr sz="1983"/>
            </a:lvl6pPr>
            <a:lvl7pPr>
              <a:defRPr sz="1983"/>
            </a:lvl7pPr>
            <a:lvl8pPr>
              <a:defRPr sz="1983"/>
            </a:lvl8pPr>
            <a:lvl9pPr>
              <a:defRPr sz="1983"/>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256B7A0F-5B99-4F35-9BDD-321CD3C098FF}" type="datetimeFigureOut">
              <a:rPr lang="en-US" smtClean="0"/>
              <a:pPr/>
              <a:t>6/4/2020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B3369-7666-44EB-AEA9-5FA9440DB40A}" type="slidenum">
              <a:rPr lang="en-US" smtClean="0"/>
              <a:pPr/>
              <a:t>‹#›</a:t>
            </a:fld>
            <a:endParaRPr lang="en-US"/>
          </a:p>
        </p:txBody>
      </p:sp>
    </p:spTree>
    <p:extLst>
      <p:ext uri="{BB962C8B-B14F-4D97-AF65-F5344CB8AC3E}">
        <p14:creationId xmlns:p14="http://schemas.microsoft.com/office/powerpoint/2010/main" val="18353118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534670" y="1691467"/>
            <a:ext cx="4724775" cy="704923"/>
          </a:xfrm>
        </p:spPr>
        <p:txBody>
          <a:bodyPr anchor="b"/>
          <a:lstStyle>
            <a:lvl1pPr marL="0" indent="0">
              <a:buNone/>
              <a:defRPr sz="2645" b="1"/>
            </a:lvl1pPr>
            <a:lvl2pPr marL="503789" indent="0">
              <a:buNone/>
              <a:defRPr sz="2204" b="1"/>
            </a:lvl2pPr>
            <a:lvl3pPr marL="1007577" indent="0">
              <a:buNone/>
              <a:defRPr sz="1983" b="1"/>
            </a:lvl3pPr>
            <a:lvl4pPr marL="1511366" indent="0">
              <a:buNone/>
              <a:defRPr sz="1763" b="1"/>
            </a:lvl4pPr>
            <a:lvl5pPr marL="2015155" indent="0">
              <a:buNone/>
              <a:defRPr sz="1763" b="1"/>
            </a:lvl5pPr>
            <a:lvl6pPr marL="2518943" indent="0">
              <a:buNone/>
              <a:defRPr sz="1763" b="1"/>
            </a:lvl6pPr>
            <a:lvl7pPr marL="3022732" indent="0">
              <a:buNone/>
              <a:defRPr sz="1763" b="1"/>
            </a:lvl7pPr>
            <a:lvl8pPr marL="3526521" indent="0">
              <a:buNone/>
              <a:defRPr sz="1763" b="1"/>
            </a:lvl8pPr>
            <a:lvl9pPr marL="4030309" indent="0">
              <a:buNone/>
              <a:defRPr sz="1763" b="1"/>
            </a:lvl9pPr>
          </a:lstStyle>
          <a:p>
            <a:pPr lvl="0"/>
            <a:r>
              <a:rPr lang="tr-TR" smtClean="0"/>
              <a:t>Asıl metin stillerini düzenlemek için tıklatın</a:t>
            </a:r>
          </a:p>
        </p:txBody>
      </p:sp>
      <p:sp>
        <p:nvSpPr>
          <p:cNvPr id="4" name="Content Placeholder 3"/>
          <p:cNvSpPr>
            <a:spLocks noGrp="1"/>
          </p:cNvSpPr>
          <p:nvPr>
            <p:ph sz="half" idx="2"/>
          </p:nvPr>
        </p:nvSpPr>
        <p:spPr>
          <a:xfrm>
            <a:off x="534670" y="2396390"/>
            <a:ext cx="4724775" cy="4353734"/>
          </a:xfrm>
        </p:spPr>
        <p:txBody>
          <a:bodyPr/>
          <a:lstStyle>
            <a:lvl1pPr>
              <a:defRPr sz="2645"/>
            </a:lvl1pPr>
            <a:lvl2pPr>
              <a:defRPr sz="2204"/>
            </a:lvl2pPr>
            <a:lvl3pPr>
              <a:defRPr sz="1983"/>
            </a:lvl3pPr>
            <a:lvl4pPr>
              <a:defRPr sz="1763"/>
            </a:lvl4pPr>
            <a:lvl5pPr>
              <a:defRPr sz="1763"/>
            </a:lvl5pPr>
            <a:lvl6pPr>
              <a:defRPr sz="1763"/>
            </a:lvl6pPr>
            <a:lvl7pPr>
              <a:defRPr sz="1763"/>
            </a:lvl7pPr>
            <a:lvl8pPr>
              <a:defRPr sz="1763"/>
            </a:lvl8pPr>
            <a:lvl9pPr>
              <a:defRPr sz="1763"/>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Text Placeholder 4"/>
          <p:cNvSpPr>
            <a:spLocks noGrp="1"/>
          </p:cNvSpPr>
          <p:nvPr>
            <p:ph type="body" sz="quarter" idx="3"/>
          </p:nvPr>
        </p:nvSpPr>
        <p:spPr>
          <a:xfrm>
            <a:off x="5432099" y="1691467"/>
            <a:ext cx="4726631" cy="704923"/>
          </a:xfrm>
        </p:spPr>
        <p:txBody>
          <a:bodyPr anchor="b"/>
          <a:lstStyle>
            <a:lvl1pPr marL="0" indent="0">
              <a:buNone/>
              <a:defRPr sz="2645" b="1"/>
            </a:lvl1pPr>
            <a:lvl2pPr marL="503789" indent="0">
              <a:buNone/>
              <a:defRPr sz="2204" b="1"/>
            </a:lvl2pPr>
            <a:lvl3pPr marL="1007577" indent="0">
              <a:buNone/>
              <a:defRPr sz="1983" b="1"/>
            </a:lvl3pPr>
            <a:lvl4pPr marL="1511366" indent="0">
              <a:buNone/>
              <a:defRPr sz="1763" b="1"/>
            </a:lvl4pPr>
            <a:lvl5pPr marL="2015155" indent="0">
              <a:buNone/>
              <a:defRPr sz="1763" b="1"/>
            </a:lvl5pPr>
            <a:lvl6pPr marL="2518943" indent="0">
              <a:buNone/>
              <a:defRPr sz="1763" b="1"/>
            </a:lvl6pPr>
            <a:lvl7pPr marL="3022732" indent="0">
              <a:buNone/>
              <a:defRPr sz="1763" b="1"/>
            </a:lvl7pPr>
            <a:lvl8pPr marL="3526521" indent="0">
              <a:buNone/>
              <a:defRPr sz="1763" b="1"/>
            </a:lvl8pPr>
            <a:lvl9pPr marL="4030309" indent="0">
              <a:buNone/>
              <a:defRPr sz="1763" b="1"/>
            </a:lvl9pPr>
          </a:lstStyle>
          <a:p>
            <a:pPr lvl="0"/>
            <a:r>
              <a:rPr lang="tr-TR" smtClean="0"/>
              <a:t>Asıl metin stillerini düzenlemek için tıklatın</a:t>
            </a:r>
          </a:p>
        </p:txBody>
      </p:sp>
      <p:sp>
        <p:nvSpPr>
          <p:cNvPr id="6" name="Content Placeholder 5"/>
          <p:cNvSpPr>
            <a:spLocks noGrp="1"/>
          </p:cNvSpPr>
          <p:nvPr>
            <p:ph sz="quarter" idx="4"/>
          </p:nvPr>
        </p:nvSpPr>
        <p:spPr>
          <a:xfrm>
            <a:off x="5432099" y="2396390"/>
            <a:ext cx="4726631" cy="4353734"/>
          </a:xfrm>
        </p:spPr>
        <p:txBody>
          <a:bodyPr/>
          <a:lstStyle>
            <a:lvl1pPr>
              <a:defRPr sz="2645"/>
            </a:lvl1pPr>
            <a:lvl2pPr>
              <a:defRPr sz="2204"/>
            </a:lvl2pPr>
            <a:lvl3pPr>
              <a:defRPr sz="1983"/>
            </a:lvl3pPr>
            <a:lvl4pPr>
              <a:defRPr sz="1763"/>
            </a:lvl4pPr>
            <a:lvl5pPr>
              <a:defRPr sz="1763"/>
            </a:lvl5pPr>
            <a:lvl6pPr>
              <a:defRPr sz="1763"/>
            </a:lvl6pPr>
            <a:lvl7pPr>
              <a:defRPr sz="1763"/>
            </a:lvl7pPr>
            <a:lvl8pPr>
              <a:defRPr sz="1763"/>
            </a:lvl8pPr>
            <a:lvl9pPr>
              <a:defRPr sz="1763"/>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256B7A0F-5B99-4F35-9BDD-321CD3C098FF}" type="datetimeFigureOut">
              <a:rPr lang="en-US" smtClean="0"/>
              <a:pPr/>
              <a:t>6/4/2020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AB3369-7666-44EB-AEA9-5FA9440DB40A}" type="slidenum">
              <a:rPr lang="en-US" smtClean="0"/>
              <a:pPr/>
              <a:t>‹#›</a:t>
            </a:fld>
            <a:endParaRPr lang="en-US"/>
          </a:p>
        </p:txBody>
      </p:sp>
    </p:spTree>
    <p:extLst>
      <p:ext uri="{BB962C8B-B14F-4D97-AF65-F5344CB8AC3E}">
        <p14:creationId xmlns:p14="http://schemas.microsoft.com/office/powerpoint/2010/main" val="42775590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256B7A0F-5B99-4F35-9BDD-321CD3C098FF}" type="datetimeFigureOut">
              <a:rPr lang="en-US" smtClean="0"/>
              <a:pPr/>
              <a:t>6/4/2020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AB3369-7666-44EB-AEA9-5FA9440DB40A}" type="slidenum">
              <a:rPr lang="en-US" smtClean="0"/>
              <a:pPr/>
              <a:t>‹#›</a:t>
            </a:fld>
            <a:endParaRPr lang="en-US"/>
          </a:p>
        </p:txBody>
      </p:sp>
    </p:spTree>
    <p:extLst>
      <p:ext uri="{BB962C8B-B14F-4D97-AF65-F5344CB8AC3E}">
        <p14:creationId xmlns:p14="http://schemas.microsoft.com/office/powerpoint/2010/main" val="3882333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44705" y="4855751"/>
            <a:ext cx="9089390" cy="1500805"/>
          </a:xfrm>
        </p:spPr>
        <p:txBody>
          <a:bodyPr anchor="t"/>
          <a:lstStyle>
            <a:lvl1pPr algn="l">
              <a:defRPr sz="4408" b="1" cap="all"/>
            </a:lvl1pPr>
          </a:lstStyle>
          <a:p>
            <a:r>
              <a:rPr lang="tr-TR" smtClean="0"/>
              <a:t>Asıl başlık stili için tıklatın</a:t>
            </a:r>
            <a:endParaRPr lang="en-US"/>
          </a:p>
        </p:txBody>
      </p:sp>
      <p:sp>
        <p:nvSpPr>
          <p:cNvPr id="3" name="Text Placeholder 2"/>
          <p:cNvSpPr>
            <a:spLocks noGrp="1"/>
          </p:cNvSpPr>
          <p:nvPr>
            <p:ph type="body" idx="1"/>
          </p:nvPr>
        </p:nvSpPr>
        <p:spPr>
          <a:xfrm>
            <a:off x="844705" y="3202768"/>
            <a:ext cx="9089390" cy="1652984"/>
          </a:xfrm>
        </p:spPr>
        <p:txBody>
          <a:bodyPr anchor="b"/>
          <a:lstStyle>
            <a:lvl1pPr marL="0" indent="0">
              <a:buNone/>
              <a:defRPr sz="2204">
                <a:solidFill>
                  <a:schemeClr val="tx1">
                    <a:tint val="75000"/>
                  </a:schemeClr>
                </a:solidFill>
              </a:defRPr>
            </a:lvl1pPr>
            <a:lvl2pPr marL="503789" indent="0">
              <a:buNone/>
              <a:defRPr sz="1983">
                <a:solidFill>
                  <a:schemeClr val="tx1">
                    <a:tint val="75000"/>
                  </a:schemeClr>
                </a:solidFill>
              </a:defRPr>
            </a:lvl2pPr>
            <a:lvl3pPr marL="1007577" indent="0">
              <a:buNone/>
              <a:defRPr sz="1763">
                <a:solidFill>
                  <a:schemeClr val="tx1">
                    <a:tint val="75000"/>
                  </a:schemeClr>
                </a:solidFill>
              </a:defRPr>
            </a:lvl3pPr>
            <a:lvl4pPr marL="1511366" indent="0">
              <a:buNone/>
              <a:defRPr sz="1543">
                <a:solidFill>
                  <a:schemeClr val="tx1">
                    <a:tint val="75000"/>
                  </a:schemeClr>
                </a:solidFill>
              </a:defRPr>
            </a:lvl4pPr>
            <a:lvl5pPr marL="2015155" indent="0">
              <a:buNone/>
              <a:defRPr sz="1543">
                <a:solidFill>
                  <a:schemeClr val="tx1">
                    <a:tint val="75000"/>
                  </a:schemeClr>
                </a:solidFill>
              </a:defRPr>
            </a:lvl5pPr>
            <a:lvl6pPr marL="2518943" indent="0">
              <a:buNone/>
              <a:defRPr sz="1543">
                <a:solidFill>
                  <a:schemeClr val="tx1">
                    <a:tint val="75000"/>
                  </a:schemeClr>
                </a:solidFill>
              </a:defRPr>
            </a:lvl6pPr>
            <a:lvl7pPr marL="3022732" indent="0">
              <a:buNone/>
              <a:defRPr sz="1543">
                <a:solidFill>
                  <a:schemeClr val="tx1">
                    <a:tint val="75000"/>
                  </a:schemeClr>
                </a:solidFill>
              </a:defRPr>
            </a:lvl7pPr>
            <a:lvl8pPr marL="3526521" indent="0">
              <a:buNone/>
              <a:defRPr sz="1543">
                <a:solidFill>
                  <a:schemeClr val="tx1">
                    <a:tint val="75000"/>
                  </a:schemeClr>
                </a:solidFill>
              </a:defRPr>
            </a:lvl8pPr>
            <a:lvl9pPr marL="4030309" indent="0">
              <a:buNone/>
              <a:defRPr sz="1543">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256B7A0F-5B99-4F35-9BDD-321CD3C098FF}" type="datetimeFigureOut">
              <a:rPr lang="en-US" smtClean="0">
                <a:solidFill>
                  <a:prstClr val="black">
                    <a:tint val="75000"/>
                  </a:prstClr>
                </a:solidFill>
              </a:rPr>
              <a:pPr/>
              <a:t>6/4/2020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21645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6B7A0F-5B99-4F35-9BDD-321CD3C098FF}" type="datetimeFigureOut">
              <a:rPr lang="en-US" smtClean="0"/>
              <a:pPr/>
              <a:t>6/4/2020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AB3369-7666-44EB-AEA9-5FA9440DB40A}" type="slidenum">
              <a:rPr lang="en-US" smtClean="0"/>
              <a:pPr/>
              <a:t>‹#›</a:t>
            </a:fld>
            <a:endParaRPr lang="en-US"/>
          </a:p>
        </p:txBody>
      </p:sp>
    </p:spTree>
    <p:extLst>
      <p:ext uri="{BB962C8B-B14F-4D97-AF65-F5344CB8AC3E}">
        <p14:creationId xmlns:p14="http://schemas.microsoft.com/office/powerpoint/2010/main" val="17005265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34671" y="300861"/>
            <a:ext cx="3518055" cy="1280407"/>
          </a:xfrm>
        </p:spPr>
        <p:txBody>
          <a:bodyPr anchor="b"/>
          <a:lstStyle>
            <a:lvl1pPr algn="l">
              <a:defRPr sz="2204" b="1"/>
            </a:lvl1pPr>
          </a:lstStyle>
          <a:p>
            <a:r>
              <a:rPr lang="tr-TR" smtClean="0"/>
              <a:t>Asıl başlık stili için tıklatın</a:t>
            </a:r>
            <a:endParaRPr lang="en-US"/>
          </a:p>
        </p:txBody>
      </p:sp>
      <p:sp>
        <p:nvSpPr>
          <p:cNvPr id="3" name="Content Placeholder 2"/>
          <p:cNvSpPr>
            <a:spLocks noGrp="1"/>
          </p:cNvSpPr>
          <p:nvPr>
            <p:ph idx="1"/>
          </p:nvPr>
        </p:nvSpPr>
        <p:spPr>
          <a:xfrm>
            <a:off x="4180822" y="300861"/>
            <a:ext cx="5977908" cy="6449263"/>
          </a:xfrm>
        </p:spPr>
        <p:txBody>
          <a:bodyPr/>
          <a:lstStyle>
            <a:lvl1pPr>
              <a:defRPr sz="3526"/>
            </a:lvl1pPr>
            <a:lvl2pPr>
              <a:defRPr sz="3085"/>
            </a:lvl2pPr>
            <a:lvl3pPr>
              <a:defRPr sz="2645"/>
            </a:lvl3pPr>
            <a:lvl4pPr>
              <a:defRPr sz="2204"/>
            </a:lvl4pPr>
            <a:lvl5pPr>
              <a:defRPr sz="2204"/>
            </a:lvl5pPr>
            <a:lvl6pPr>
              <a:defRPr sz="2204"/>
            </a:lvl6pPr>
            <a:lvl7pPr>
              <a:defRPr sz="2204"/>
            </a:lvl7pPr>
            <a:lvl8pPr>
              <a:defRPr sz="2204"/>
            </a:lvl8pPr>
            <a:lvl9pPr>
              <a:defRPr sz="2204"/>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Text Placeholder 3"/>
          <p:cNvSpPr>
            <a:spLocks noGrp="1"/>
          </p:cNvSpPr>
          <p:nvPr>
            <p:ph type="body" sz="half" idx="2"/>
          </p:nvPr>
        </p:nvSpPr>
        <p:spPr>
          <a:xfrm>
            <a:off x="534671" y="1581268"/>
            <a:ext cx="3518055" cy="5168856"/>
          </a:xfrm>
        </p:spPr>
        <p:txBody>
          <a:bodyPr/>
          <a:lstStyle>
            <a:lvl1pPr marL="0" indent="0">
              <a:buNone/>
              <a:defRPr sz="1543"/>
            </a:lvl1pPr>
            <a:lvl2pPr marL="503789" indent="0">
              <a:buNone/>
              <a:defRPr sz="1322"/>
            </a:lvl2pPr>
            <a:lvl3pPr marL="1007577" indent="0">
              <a:buNone/>
              <a:defRPr sz="1102"/>
            </a:lvl3pPr>
            <a:lvl4pPr marL="1511366" indent="0">
              <a:buNone/>
              <a:defRPr sz="992"/>
            </a:lvl4pPr>
            <a:lvl5pPr marL="2015155" indent="0">
              <a:buNone/>
              <a:defRPr sz="992"/>
            </a:lvl5pPr>
            <a:lvl6pPr marL="2518943" indent="0">
              <a:buNone/>
              <a:defRPr sz="992"/>
            </a:lvl6pPr>
            <a:lvl7pPr marL="3022732" indent="0">
              <a:buNone/>
              <a:defRPr sz="992"/>
            </a:lvl7pPr>
            <a:lvl8pPr marL="3526521" indent="0">
              <a:buNone/>
              <a:defRPr sz="992"/>
            </a:lvl8pPr>
            <a:lvl9pPr marL="4030309" indent="0">
              <a:buNone/>
              <a:defRPr sz="992"/>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256B7A0F-5B99-4F35-9BDD-321CD3C098FF}" type="datetimeFigureOut">
              <a:rPr lang="en-US" smtClean="0"/>
              <a:pPr/>
              <a:t>6/4/2020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B3369-7666-44EB-AEA9-5FA9440DB40A}" type="slidenum">
              <a:rPr lang="en-US" smtClean="0"/>
              <a:pPr/>
              <a:t>‹#›</a:t>
            </a:fld>
            <a:endParaRPr lang="en-US"/>
          </a:p>
        </p:txBody>
      </p:sp>
    </p:spTree>
    <p:extLst>
      <p:ext uri="{BB962C8B-B14F-4D97-AF65-F5344CB8AC3E}">
        <p14:creationId xmlns:p14="http://schemas.microsoft.com/office/powerpoint/2010/main" val="31538167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095981" y="5289550"/>
            <a:ext cx="6416040" cy="624461"/>
          </a:xfrm>
        </p:spPr>
        <p:txBody>
          <a:bodyPr anchor="b"/>
          <a:lstStyle>
            <a:lvl1pPr algn="l">
              <a:defRPr sz="2204" b="1"/>
            </a:lvl1pPr>
          </a:lstStyle>
          <a:p>
            <a:r>
              <a:rPr lang="tr-TR" smtClean="0"/>
              <a:t>Asıl başlık stili için tıklatın</a:t>
            </a:r>
            <a:endParaRPr lang="en-US"/>
          </a:p>
        </p:txBody>
      </p:sp>
      <p:sp>
        <p:nvSpPr>
          <p:cNvPr id="3" name="Picture Placeholder 2"/>
          <p:cNvSpPr>
            <a:spLocks noGrp="1"/>
          </p:cNvSpPr>
          <p:nvPr>
            <p:ph type="pic" idx="1"/>
          </p:nvPr>
        </p:nvSpPr>
        <p:spPr>
          <a:xfrm>
            <a:off x="2095981" y="675187"/>
            <a:ext cx="6416040" cy="4533900"/>
          </a:xfrm>
        </p:spPr>
        <p:txBody>
          <a:bodyPr/>
          <a:lstStyle>
            <a:lvl1pPr marL="0" indent="0">
              <a:buNone/>
              <a:defRPr sz="3526"/>
            </a:lvl1pPr>
            <a:lvl2pPr marL="503789" indent="0">
              <a:buNone/>
              <a:defRPr sz="3085"/>
            </a:lvl2pPr>
            <a:lvl3pPr marL="1007577" indent="0">
              <a:buNone/>
              <a:defRPr sz="2645"/>
            </a:lvl3pPr>
            <a:lvl4pPr marL="1511366" indent="0">
              <a:buNone/>
              <a:defRPr sz="2204"/>
            </a:lvl4pPr>
            <a:lvl5pPr marL="2015155" indent="0">
              <a:buNone/>
              <a:defRPr sz="2204"/>
            </a:lvl5pPr>
            <a:lvl6pPr marL="2518943" indent="0">
              <a:buNone/>
              <a:defRPr sz="2204"/>
            </a:lvl6pPr>
            <a:lvl7pPr marL="3022732" indent="0">
              <a:buNone/>
              <a:defRPr sz="2204"/>
            </a:lvl7pPr>
            <a:lvl8pPr marL="3526521" indent="0">
              <a:buNone/>
              <a:defRPr sz="2204"/>
            </a:lvl8pPr>
            <a:lvl9pPr marL="4030309" indent="0">
              <a:buNone/>
              <a:defRPr sz="2204"/>
            </a:lvl9pPr>
          </a:lstStyle>
          <a:p>
            <a:r>
              <a:rPr lang="tr-TR" smtClean="0"/>
              <a:t>Resim eklemek için simgeyi tıklatın</a:t>
            </a:r>
            <a:endParaRPr lang="en-US"/>
          </a:p>
        </p:txBody>
      </p:sp>
      <p:sp>
        <p:nvSpPr>
          <p:cNvPr id="4" name="Text Placeholder 3"/>
          <p:cNvSpPr>
            <a:spLocks noGrp="1"/>
          </p:cNvSpPr>
          <p:nvPr>
            <p:ph type="body" sz="half" idx="2"/>
          </p:nvPr>
        </p:nvSpPr>
        <p:spPr>
          <a:xfrm>
            <a:off x="2095981" y="5914011"/>
            <a:ext cx="6416040" cy="886839"/>
          </a:xfrm>
        </p:spPr>
        <p:txBody>
          <a:bodyPr/>
          <a:lstStyle>
            <a:lvl1pPr marL="0" indent="0">
              <a:buNone/>
              <a:defRPr sz="1543"/>
            </a:lvl1pPr>
            <a:lvl2pPr marL="503789" indent="0">
              <a:buNone/>
              <a:defRPr sz="1322"/>
            </a:lvl2pPr>
            <a:lvl3pPr marL="1007577" indent="0">
              <a:buNone/>
              <a:defRPr sz="1102"/>
            </a:lvl3pPr>
            <a:lvl4pPr marL="1511366" indent="0">
              <a:buNone/>
              <a:defRPr sz="992"/>
            </a:lvl4pPr>
            <a:lvl5pPr marL="2015155" indent="0">
              <a:buNone/>
              <a:defRPr sz="992"/>
            </a:lvl5pPr>
            <a:lvl6pPr marL="2518943" indent="0">
              <a:buNone/>
              <a:defRPr sz="992"/>
            </a:lvl6pPr>
            <a:lvl7pPr marL="3022732" indent="0">
              <a:buNone/>
              <a:defRPr sz="992"/>
            </a:lvl7pPr>
            <a:lvl8pPr marL="3526521" indent="0">
              <a:buNone/>
              <a:defRPr sz="992"/>
            </a:lvl8pPr>
            <a:lvl9pPr marL="4030309" indent="0">
              <a:buNone/>
              <a:defRPr sz="992"/>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256B7A0F-5B99-4F35-9BDD-321CD3C098FF}" type="datetimeFigureOut">
              <a:rPr lang="en-US" smtClean="0"/>
              <a:pPr/>
              <a:t>6/4/2020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B3369-7666-44EB-AEA9-5FA9440DB40A}" type="slidenum">
              <a:rPr lang="en-US" smtClean="0"/>
              <a:pPr/>
              <a:t>‹#›</a:t>
            </a:fld>
            <a:endParaRPr lang="en-US"/>
          </a:p>
        </p:txBody>
      </p:sp>
    </p:spTree>
    <p:extLst>
      <p:ext uri="{BB962C8B-B14F-4D97-AF65-F5344CB8AC3E}">
        <p14:creationId xmlns:p14="http://schemas.microsoft.com/office/powerpoint/2010/main" val="253606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pPr/>
              <a:t>6/4/2020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extLst>
      <p:ext uri="{BB962C8B-B14F-4D97-AF65-F5344CB8AC3E}">
        <p14:creationId xmlns:p14="http://schemas.microsoft.com/office/powerpoint/2010/main" val="27238354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52715" y="302611"/>
            <a:ext cx="2406015" cy="6447514"/>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534670" y="302611"/>
            <a:ext cx="7039822" cy="644751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pPr/>
              <a:t>6/4/2020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extLst>
      <p:ext uri="{BB962C8B-B14F-4D97-AF65-F5344CB8AC3E}">
        <p14:creationId xmlns:p14="http://schemas.microsoft.com/office/powerpoint/2010/main" val="40797564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6" name="Group 15"/>
          <p:cNvGrpSpPr/>
          <p:nvPr/>
        </p:nvGrpSpPr>
        <p:grpSpPr>
          <a:xfrm>
            <a:off x="5069464" y="1289091"/>
            <a:ext cx="5630682" cy="5502430"/>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623782" y="587728"/>
            <a:ext cx="7197595" cy="3442407"/>
          </a:xfrm>
        </p:spPr>
        <p:txBody>
          <a:bodyPr anchor="b">
            <a:normAutofit/>
          </a:bodyPr>
          <a:lstStyle>
            <a:lvl1pPr algn="l">
              <a:defRPr sz="4848">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623782" y="4235373"/>
            <a:ext cx="5793720" cy="2108356"/>
          </a:xfrm>
        </p:spPr>
        <p:txBody>
          <a:bodyPr anchor="t">
            <a:normAutofit/>
          </a:bodyPr>
          <a:lstStyle>
            <a:lvl1pPr marL="0" indent="0" algn="l">
              <a:buNone/>
              <a:defRPr sz="2204">
                <a:solidFill>
                  <a:schemeClr val="bg2">
                    <a:lumMod val="75000"/>
                  </a:schemeClr>
                </a:solidFill>
              </a:defRPr>
            </a:lvl1pPr>
            <a:lvl2pPr marL="503789" indent="0" algn="ctr">
              <a:buNone/>
              <a:defRPr>
                <a:solidFill>
                  <a:schemeClr val="tx1">
                    <a:tint val="75000"/>
                  </a:schemeClr>
                </a:solidFill>
              </a:defRPr>
            </a:lvl2pPr>
            <a:lvl3pPr marL="1007577" indent="0" algn="ctr">
              <a:buNone/>
              <a:defRPr>
                <a:solidFill>
                  <a:schemeClr val="tx1">
                    <a:tint val="75000"/>
                  </a:schemeClr>
                </a:solidFill>
              </a:defRPr>
            </a:lvl3pPr>
            <a:lvl4pPr marL="1511366" indent="0" algn="ctr">
              <a:buNone/>
              <a:defRPr>
                <a:solidFill>
                  <a:schemeClr val="tx1">
                    <a:tint val="75000"/>
                  </a:schemeClr>
                </a:solidFill>
              </a:defRPr>
            </a:lvl4pPr>
            <a:lvl5pPr marL="2015155" indent="0" algn="ctr">
              <a:buNone/>
              <a:defRPr>
                <a:solidFill>
                  <a:schemeClr val="tx1">
                    <a:tint val="75000"/>
                  </a:schemeClr>
                </a:solidFill>
              </a:defRPr>
            </a:lvl5pPr>
            <a:lvl6pPr marL="2518943" indent="0" algn="ctr">
              <a:buNone/>
              <a:defRPr>
                <a:solidFill>
                  <a:schemeClr val="tx1">
                    <a:tint val="75000"/>
                  </a:schemeClr>
                </a:solidFill>
              </a:defRPr>
            </a:lvl6pPr>
            <a:lvl7pPr marL="3022732" indent="0" algn="ctr">
              <a:buNone/>
              <a:defRPr>
                <a:solidFill>
                  <a:schemeClr val="tx1">
                    <a:tint val="75000"/>
                  </a:schemeClr>
                </a:solidFill>
              </a:defRPr>
            </a:lvl7pPr>
            <a:lvl8pPr marL="3526521" indent="0" algn="ctr">
              <a:buNone/>
              <a:defRPr>
                <a:solidFill>
                  <a:schemeClr val="tx1">
                    <a:tint val="75000"/>
                  </a:schemeClr>
                </a:solidFill>
              </a:defRPr>
            </a:lvl8pPr>
            <a:lvl9pPr marL="4030309"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256B7A0F-5B99-4F35-9BDD-321CD3C098FF}" type="datetimeFigureOut">
              <a:rPr lang="en-US" smtClean="0">
                <a:solidFill>
                  <a:prstClr val="black">
                    <a:tint val="75000"/>
                  </a:prstClr>
                </a:solidFill>
              </a:rPr>
              <a:pPr/>
              <a:t>6/4/2020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35570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623782" y="4953706"/>
            <a:ext cx="7665553" cy="1679222"/>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623782" y="587728"/>
            <a:ext cx="7665553" cy="4151414"/>
          </a:xfrm>
        </p:spPr>
        <p:txBody>
          <a:bodyPr anchor="ct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56B7A0F-5B99-4F35-9BDD-321CD3C098FF}" type="datetimeFigureOut">
              <a:rPr lang="en-US" smtClean="0">
                <a:solidFill>
                  <a:prstClr val="black">
                    <a:tint val="75000"/>
                  </a:prstClr>
                </a:solidFill>
              </a:rPr>
              <a:pPr/>
              <a:t>6/4/2020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39369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23781" y="2182988"/>
            <a:ext cx="7487331" cy="2556150"/>
          </a:xfrm>
        </p:spPr>
        <p:txBody>
          <a:bodyPr anchor="b">
            <a:normAutofit/>
          </a:bodyPr>
          <a:lstStyle>
            <a:lvl1pPr algn="l">
              <a:defRPr sz="3526"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23782" y="4944377"/>
            <a:ext cx="7487329" cy="1688552"/>
          </a:xfrm>
        </p:spPr>
        <p:txBody>
          <a:bodyPr anchor="t">
            <a:normAutofit/>
          </a:bodyPr>
          <a:lstStyle>
            <a:lvl1pPr marL="0" indent="0" algn="l">
              <a:buNone/>
              <a:defRPr sz="1983">
                <a:solidFill>
                  <a:schemeClr val="bg2">
                    <a:lumMod val="75000"/>
                  </a:schemeClr>
                </a:solidFill>
              </a:defRPr>
            </a:lvl1pPr>
            <a:lvl2pPr marL="503789" indent="0">
              <a:buNone/>
              <a:defRPr sz="1983">
                <a:solidFill>
                  <a:schemeClr val="tx1">
                    <a:tint val="75000"/>
                  </a:schemeClr>
                </a:solidFill>
              </a:defRPr>
            </a:lvl2pPr>
            <a:lvl3pPr marL="1007577" indent="0">
              <a:buNone/>
              <a:defRPr sz="1763">
                <a:solidFill>
                  <a:schemeClr val="tx1">
                    <a:tint val="75000"/>
                  </a:schemeClr>
                </a:solidFill>
              </a:defRPr>
            </a:lvl3pPr>
            <a:lvl4pPr marL="1511366" indent="0">
              <a:buNone/>
              <a:defRPr sz="1543">
                <a:solidFill>
                  <a:schemeClr val="tx1">
                    <a:tint val="75000"/>
                  </a:schemeClr>
                </a:solidFill>
              </a:defRPr>
            </a:lvl4pPr>
            <a:lvl5pPr marL="2015155" indent="0">
              <a:buNone/>
              <a:defRPr sz="1543">
                <a:solidFill>
                  <a:schemeClr val="tx1">
                    <a:tint val="75000"/>
                  </a:schemeClr>
                </a:solidFill>
              </a:defRPr>
            </a:lvl5pPr>
            <a:lvl6pPr marL="2518943" indent="0">
              <a:buNone/>
              <a:defRPr sz="1543">
                <a:solidFill>
                  <a:schemeClr val="tx1">
                    <a:tint val="75000"/>
                  </a:schemeClr>
                </a:solidFill>
              </a:defRPr>
            </a:lvl6pPr>
            <a:lvl7pPr marL="3022732" indent="0">
              <a:buNone/>
              <a:defRPr sz="1543">
                <a:solidFill>
                  <a:schemeClr val="tx1">
                    <a:tint val="75000"/>
                  </a:schemeClr>
                </a:solidFill>
              </a:defRPr>
            </a:lvl7pPr>
            <a:lvl8pPr marL="3526521" indent="0">
              <a:buNone/>
              <a:defRPr sz="1543">
                <a:solidFill>
                  <a:schemeClr val="tx1">
                    <a:tint val="75000"/>
                  </a:schemeClr>
                </a:solidFill>
              </a:defRPr>
            </a:lvl8pPr>
            <a:lvl9pPr marL="4030309" indent="0">
              <a:buNone/>
              <a:defRPr sz="1543">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256B7A0F-5B99-4F35-9BDD-321CD3C098FF}" type="datetimeFigureOut">
              <a:rPr lang="en-US" smtClean="0">
                <a:solidFill>
                  <a:prstClr val="black">
                    <a:tint val="75000"/>
                  </a:prstClr>
                </a:solidFill>
              </a:rPr>
              <a:pPr/>
              <a:t>6/4/2020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1418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623782" y="4953706"/>
            <a:ext cx="7665553" cy="1679222"/>
          </a:xfrm>
        </p:spPr>
        <p:txBody>
          <a:bodyPr>
            <a:normAutofit/>
          </a:bodyPr>
          <a:lstStyle>
            <a:lvl1pPr>
              <a:defRPr sz="3526"/>
            </a:lvl1pPr>
          </a:lstStyle>
          <a:p>
            <a:r>
              <a:rPr lang="tr-TR" smtClean="0"/>
              <a:t>Asıl başlık stili için tıklatın</a:t>
            </a:r>
            <a:endParaRPr lang="en-US" dirty="0"/>
          </a:p>
        </p:txBody>
      </p:sp>
      <p:sp>
        <p:nvSpPr>
          <p:cNvPr id="11" name="Content Placeholder 3"/>
          <p:cNvSpPr>
            <a:spLocks noGrp="1"/>
          </p:cNvSpPr>
          <p:nvPr>
            <p:ph sz="half" idx="13"/>
          </p:nvPr>
        </p:nvSpPr>
        <p:spPr>
          <a:xfrm>
            <a:off x="623782" y="587728"/>
            <a:ext cx="4619267" cy="4151411"/>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2" name="Content Placeholder 5"/>
          <p:cNvSpPr>
            <a:spLocks noGrp="1"/>
          </p:cNvSpPr>
          <p:nvPr>
            <p:ph sz="quarter" idx="4"/>
          </p:nvPr>
        </p:nvSpPr>
        <p:spPr>
          <a:xfrm>
            <a:off x="5452373" y="587728"/>
            <a:ext cx="4617245" cy="4142081"/>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256B7A0F-5B99-4F35-9BDD-321CD3C098FF}" type="datetimeFigureOut">
              <a:rPr lang="en-US" smtClean="0">
                <a:solidFill>
                  <a:prstClr val="black">
                    <a:tint val="75000"/>
                  </a:prstClr>
                </a:solidFill>
              </a:rPr>
              <a:pPr/>
              <a:t>6/4/2020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66950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23782" y="4953706"/>
            <a:ext cx="7665553" cy="1679222"/>
          </a:xfrm>
        </p:spPr>
        <p:txBody>
          <a:bodyPr>
            <a:normAutofit/>
          </a:bodyPr>
          <a:lstStyle>
            <a:lvl1pPr>
              <a:defRPr sz="3526"/>
            </a:lvl1pPr>
          </a:lstStyle>
          <a:p>
            <a:r>
              <a:rPr lang="tr-TR" smtClean="0"/>
              <a:t>Asıl başlık stili için tıklatın</a:t>
            </a:r>
            <a:endParaRPr lang="en-US" dirty="0"/>
          </a:p>
        </p:txBody>
      </p:sp>
      <p:sp>
        <p:nvSpPr>
          <p:cNvPr id="3" name="Text Placeholder 2"/>
          <p:cNvSpPr>
            <a:spLocks noGrp="1"/>
          </p:cNvSpPr>
          <p:nvPr>
            <p:ph type="body" idx="1"/>
          </p:nvPr>
        </p:nvSpPr>
        <p:spPr>
          <a:xfrm>
            <a:off x="891118" y="587728"/>
            <a:ext cx="4346668" cy="671689"/>
          </a:xfrm>
        </p:spPr>
        <p:txBody>
          <a:bodyPr anchor="b">
            <a:noAutofit/>
          </a:bodyPr>
          <a:lstStyle>
            <a:lvl1pPr marL="0" indent="0">
              <a:buNone/>
              <a:defRPr sz="2645" b="0" cap="all">
                <a:solidFill>
                  <a:schemeClr val="tx1"/>
                </a:solidFill>
              </a:defRPr>
            </a:lvl1pPr>
            <a:lvl2pPr marL="503789" indent="0">
              <a:buNone/>
              <a:defRPr sz="2204" b="1"/>
            </a:lvl2pPr>
            <a:lvl3pPr marL="1007577" indent="0">
              <a:buNone/>
              <a:defRPr sz="1983" b="1"/>
            </a:lvl3pPr>
            <a:lvl4pPr marL="1511366" indent="0">
              <a:buNone/>
              <a:defRPr sz="1763" b="1"/>
            </a:lvl4pPr>
            <a:lvl5pPr marL="2015155" indent="0">
              <a:buNone/>
              <a:defRPr sz="1763" b="1"/>
            </a:lvl5pPr>
            <a:lvl6pPr marL="2518943" indent="0">
              <a:buNone/>
              <a:defRPr sz="1763" b="1"/>
            </a:lvl6pPr>
            <a:lvl7pPr marL="3022732" indent="0">
              <a:buNone/>
              <a:defRPr sz="1763" b="1"/>
            </a:lvl7pPr>
            <a:lvl8pPr marL="3526521" indent="0">
              <a:buNone/>
              <a:defRPr sz="1763" b="1"/>
            </a:lvl8pPr>
            <a:lvl9pPr marL="4030309" indent="0">
              <a:buNone/>
              <a:defRPr sz="1763" b="1"/>
            </a:lvl9pPr>
          </a:lstStyle>
          <a:p>
            <a:pPr lvl="0"/>
            <a:r>
              <a:rPr lang="tr-TR" smtClean="0"/>
              <a:t>Asıl metin stillerini düzenle</a:t>
            </a:r>
          </a:p>
        </p:txBody>
      </p:sp>
      <p:sp>
        <p:nvSpPr>
          <p:cNvPr id="4" name="Content Placeholder 3"/>
          <p:cNvSpPr>
            <a:spLocks noGrp="1"/>
          </p:cNvSpPr>
          <p:nvPr>
            <p:ph sz="half" idx="2"/>
          </p:nvPr>
        </p:nvSpPr>
        <p:spPr>
          <a:xfrm>
            <a:off x="623781" y="1259417"/>
            <a:ext cx="4614004" cy="3479722"/>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677672" y="624461"/>
            <a:ext cx="4401849" cy="634955"/>
          </a:xfrm>
        </p:spPr>
        <p:txBody>
          <a:bodyPr anchor="b">
            <a:noAutofit/>
          </a:bodyPr>
          <a:lstStyle>
            <a:lvl1pPr marL="0" indent="0">
              <a:buNone/>
              <a:defRPr sz="2645" b="0" cap="all">
                <a:solidFill>
                  <a:schemeClr val="tx1"/>
                </a:solidFill>
              </a:defRPr>
            </a:lvl1pPr>
            <a:lvl2pPr marL="503789" indent="0">
              <a:buNone/>
              <a:defRPr sz="2204" b="1"/>
            </a:lvl2pPr>
            <a:lvl3pPr marL="1007577" indent="0">
              <a:buNone/>
              <a:defRPr sz="1983" b="1"/>
            </a:lvl3pPr>
            <a:lvl4pPr marL="1511366" indent="0">
              <a:buNone/>
              <a:defRPr sz="1763" b="1"/>
            </a:lvl4pPr>
            <a:lvl5pPr marL="2015155" indent="0">
              <a:buNone/>
              <a:defRPr sz="1763" b="1"/>
            </a:lvl5pPr>
            <a:lvl6pPr marL="2518943" indent="0">
              <a:buNone/>
              <a:defRPr sz="1763" b="1"/>
            </a:lvl6pPr>
            <a:lvl7pPr marL="3022732" indent="0">
              <a:buNone/>
              <a:defRPr sz="1763" b="1"/>
            </a:lvl7pPr>
            <a:lvl8pPr marL="3526521" indent="0">
              <a:buNone/>
              <a:defRPr sz="1763" b="1"/>
            </a:lvl8pPr>
            <a:lvl9pPr marL="4030309" indent="0">
              <a:buNone/>
              <a:defRPr sz="1763" b="1"/>
            </a:lvl9pPr>
          </a:lstStyle>
          <a:p>
            <a:pPr lvl="0"/>
            <a:r>
              <a:rPr lang="tr-TR" smtClean="0"/>
              <a:t>Asıl metin stillerini düzenle</a:t>
            </a:r>
          </a:p>
        </p:txBody>
      </p:sp>
      <p:sp>
        <p:nvSpPr>
          <p:cNvPr id="6" name="Content Placeholder 5"/>
          <p:cNvSpPr>
            <a:spLocks noGrp="1"/>
          </p:cNvSpPr>
          <p:nvPr>
            <p:ph sz="quarter" idx="4"/>
          </p:nvPr>
        </p:nvSpPr>
        <p:spPr>
          <a:xfrm>
            <a:off x="5452374" y="1259416"/>
            <a:ext cx="4627147" cy="3470393"/>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256B7A0F-5B99-4F35-9BDD-321CD3C098FF}" type="datetimeFigureOut">
              <a:rPr lang="en-US" smtClean="0">
                <a:solidFill>
                  <a:prstClr val="black">
                    <a:tint val="75000"/>
                  </a:prstClr>
                </a:solidFill>
              </a:rPr>
              <a:pPr/>
              <a:t>6/4/2020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601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534670" y="1763184"/>
            <a:ext cx="4722918" cy="4986941"/>
          </a:xfrm>
        </p:spPr>
        <p:txBody>
          <a:bodyPr/>
          <a:lstStyle>
            <a:lvl1pPr>
              <a:defRPr sz="3085"/>
            </a:lvl1pPr>
            <a:lvl2pPr>
              <a:defRPr sz="2645"/>
            </a:lvl2pPr>
            <a:lvl3pPr>
              <a:defRPr sz="2204"/>
            </a:lvl3pPr>
            <a:lvl4pPr>
              <a:defRPr sz="1983"/>
            </a:lvl4pPr>
            <a:lvl5pPr>
              <a:defRPr sz="1983"/>
            </a:lvl5pPr>
            <a:lvl6pPr>
              <a:defRPr sz="1983"/>
            </a:lvl6pPr>
            <a:lvl7pPr>
              <a:defRPr sz="1983"/>
            </a:lvl7pPr>
            <a:lvl8pPr>
              <a:defRPr sz="1983"/>
            </a:lvl8pPr>
            <a:lvl9pPr>
              <a:defRPr sz="1983"/>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Content Placeholder 3"/>
          <p:cNvSpPr>
            <a:spLocks noGrp="1"/>
          </p:cNvSpPr>
          <p:nvPr>
            <p:ph sz="half" idx="2"/>
          </p:nvPr>
        </p:nvSpPr>
        <p:spPr>
          <a:xfrm>
            <a:off x="5435812" y="1763184"/>
            <a:ext cx="4722918" cy="4986941"/>
          </a:xfrm>
        </p:spPr>
        <p:txBody>
          <a:bodyPr/>
          <a:lstStyle>
            <a:lvl1pPr>
              <a:defRPr sz="3085"/>
            </a:lvl1pPr>
            <a:lvl2pPr>
              <a:defRPr sz="2645"/>
            </a:lvl2pPr>
            <a:lvl3pPr>
              <a:defRPr sz="2204"/>
            </a:lvl3pPr>
            <a:lvl4pPr>
              <a:defRPr sz="1983"/>
            </a:lvl4pPr>
            <a:lvl5pPr>
              <a:defRPr sz="1983"/>
            </a:lvl5pPr>
            <a:lvl6pPr>
              <a:defRPr sz="1983"/>
            </a:lvl6pPr>
            <a:lvl7pPr>
              <a:defRPr sz="1983"/>
            </a:lvl7pPr>
            <a:lvl8pPr>
              <a:defRPr sz="1983"/>
            </a:lvl8pPr>
            <a:lvl9pPr>
              <a:defRPr sz="1983"/>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256B7A0F-5B99-4F35-9BDD-321CD3C098FF}" type="datetimeFigureOut">
              <a:rPr lang="en-US" smtClean="0">
                <a:solidFill>
                  <a:prstClr val="black">
                    <a:tint val="75000"/>
                  </a:prstClr>
                </a:solidFill>
              </a:rPr>
              <a:pPr/>
              <a:t>6/4/2020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29875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23782" y="4953706"/>
            <a:ext cx="7665553" cy="1679222"/>
          </a:xfrm>
        </p:spPr>
        <p:txBody>
          <a:bodyPr>
            <a:normAutofit/>
          </a:bodyPr>
          <a:lstStyle>
            <a:lvl1pPr>
              <a:defRPr sz="3526"/>
            </a:lvl1p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256B7A0F-5B99-4F35-9BDD-321CD3C098FF}" type="datetimeFigureOut">
              <a:rPr lang="en-US" smtClean="0">
                <a:solidFill>
                  <a:prstClr val="black">
                    <a:tint val="75000"/>
                  </a:prstClr>
                </a:solidFill>
              </a:rPr>
              <a:pPr/>
              <a:t>6/4/2020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3331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6B7A0F-5B99-4F35-9BDD-321CD3C098FF}" type="datetimeFigureOut">
              <a:rPr lang="en-US" smtClean="0">
                <a:solidFill>
                  <a:prstClr val="black">
                    <a:tint val="75000"/>
                  </a:prstClr>
                </a:solidFill>
              </a:rPr>
              <a:pPr/>
              <a:t>6/4/2020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80364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336830" y="587728"/>
            <a:ext cx="3742690" cy="1679222"/>
          </a:xfrm>
        </p:spPr>
        <p:txBody>
          <a:bodyPr anchor="b">
            <a:normAutofit/>
          </a:bodyPr>
          <a:lstStyle>
            <a:lvl1pPr algn="l">
              <a:defRPr sz="2204" b="0"/>
            </a:lvl1pPr>
          </a:lstStyle>
          <a:p>
            <a:r>
              <a:rPr lang="tr-TR" smtClean="0"/>
              <a:t>Asıl başlık stili için tıklatın</a:t>
            </a:r>
            <a:endParaRPr lang="en-US" dirty="0"/>
          </a:p>
        </p:txBody>
      </p:sp>
      <p:sp>
        <p:nvSpPr>
          <p:cNvPr id="3" name="Content Placeholder 2"/>
          <p:cNvSpPr>
            <a:spLocks noGrp="1"/>
          </p:cNvSpPr>
          <p:nvPr>
            <p:ph idx="1"/>
          </p:nvPr>
        </p:nvSpPr>
        <p:spPr>
          <a:xfrm>
            <a:off x="623781" y="587728"/>
            <a:ext cx="5190877" cy="6045200"/>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336830" y="2434875"/>
            <a:ext cx="3742690" cy="2304266"/>
          </a:xfrm>
        </p:spPr>
        <p:txBody>
          <a:bodyPr anchor="t">
            <a:normAutofit/>
          </a:bodyPr>
          <a:lstStyle>
            <a:lvl1pPr marL="0" indent="0">
              <a:buNone/>
              <a:defRPr sz="1763"/>
            </a:lvl1pPr>
            <a:lvl2pPr marL="503789" indent="0">
              <a:buNone/>
              <a:defRPr sz="1322"/>
            </a:lvl2pPr>
            <a:lvl3pPr marL="1007577" indent="0">
              <a:buNone/>
              <a:defRPr sz="1102"/>
            </a:lvl3pPr>
            <a:lvl4pPr marL="1511366" indent="0">
              <a:buNone/>
              <a:defRPr sz="992"/>
            </a:lvl4pPr>
            <a:lvl5pPr marL="2015155" indent="0">
              <a:buNone/>
              <a:defRPr sz="992"/>
            </a:lvl5pPr>
            <a:lvl6pPr marL="2518943" indent="0">
              <a:buNone/>
              <a:defRPr sz="992"/>
            </a:lvl6pPr>
            <a:lvl7pPr marL="3022732" indent="0">
              <a:buNone/>
              <a:defRPr sz="992"/>
            </a:lvl7pPr>
            <a:lvl8pPr marL="3526521" indent="0">
              <a:buNone/>
              <a:defRPr sz="992"/>
            </a:lvl8pPr>
            <a:lvl9pPr marL="4030309" indent="0">
              <a:buNone/>
              <a:defRPr sz="992"/>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256B7A0F-5B99-4F35-9BDD-321CD3C098FF}" type="datetimeFigureOut">
              <a:rPr lang="en-US" smtClean="0">
                <a:solidFill>
                  <a:prstClr val="black">
                    <a:tint val="75000"/>
                  </a:prstClr>
                </a:solidFill>
              </a:rPr>
              <a:pPr/>
              <a:t>6/4/2020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97063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5257588" y="1595261"/>
            <a:ext cx="4167032" cy="1259417"/>
          </a:xfrm>
        </p:spPr>
        <p:txBody>
          <a:bodyPr anchor="b">
            <a:normAutofit/>
          </a:bodyPr>
          <a:lstStyle>
            <a:lvl1pPr algn="l">
              <a:defRPr sz="2645" b="0"/>
            </a:lvl1pPr>
          </a:lstStyle>
          <a:p>
            <a:r>
              <a:rPr lang="tr-TR" smtClean="0"/>
              <a:t>Asıl başlık stili için tıklatın</a:t>
            </a:r>
            <a:endParaRPr lang="en-US" dirty="0"/>
          </a:p>
        </p:txBody>
      </p:sp>
      <p:sp>
        <p:nvSpPr>
          <p:cNvPr id="17" name="Picture Placeholder 2"/>
          <p:cNvSpPr>
            <a:spLocks noGrp="1" noChangeAspect="1"/>
          </p:cNvSpPr>
          <p:nvPr>
            <p:ph type="pic" idx="13"/>
          </p:nvPr>
        </p:nvSpPr>
        <p:spPr>
          <a:xfrm>
            <a:off x="891117" y="1007533"/>
            <a:ext cx="3836917" cy="528955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763"/>
            </a:lvl1pPr>
            <a:lvl2pPr marL="503789" indent="0">
              <a:buNone/>
              <a:defRPr sz="1763"/>
            </a:lvl2pPr>
            <a:lvl3pPr marL="1007577" indent="0">
              <a:buNone/>
              <a:defRPr sz="1763"/>
            </a:lvl3pPr>
            <a:lvl4pPr marL="1511366" indent="0">
              <a:buNone/>
              <a:defRPr sz="1763"/>
            </a:lvl4pPr>
            <a:lvl5pPr marL="2015155" indent="0">
              <a:buNone/>
              <a:defRPr sz="1763"/>
            </a:lvl5pPr>
            <a:lvl6pPr marL="2518943" indent="0">
              <a:buNone/>
              <a:defRPr sz="1763"/>
            </a:lvl6pPr>
            <a:lvl7pPr marL="3022732" indent="0">
              <a:buNone/>
              <a:defRPr sz="1763"/>
            </a:lvl7pPr>
            <a:lvl8pPr marL="3526521" indent="0">
              <a:buNone/>
              <a:defRPr sz="1763"/>
            </a:lvl8pPr>
            <a:lvl9pPr marL="4030309" indent="0">
              <a:buNone/>
              <a:defRPr sz="1763"/>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5257854" y="3022600"/>
            <a:ext cx="4168161" cy="2294937"/>
          </a:xfrm>
        </p:spPr>
        <p:txBody>
          <a:bodyPr anchor="t">
            <a:normAutofit/>
          </a:bodyPr>
          <a:lstStyle>
            <a:lvl1pPr marL="0" indent="0">
              <a:buNone/>
              <a:defRPr sz="1983"/>
            </a:lvl1pPr>
            <a:lvl2pPr marL="503789" indent="0">
              <a:buNone/>
              <a:defRPr sz="1322"/>
            </a:lvl2pPr>
            <a:lvl3pPr marL="1007577" indent="0">
              <a:buNone/>
              <a:defRPr sz="1102"/>
            </a:lvl3pPr>
            <a:lvl4pPr marL="1511366" indent="0">
              <a:buNone/>
              <a:defRPr sz="992"/>
            </a:lvl4pPr>
            <a:lvl5pPr marL="2015155" indent="0">
              <a:buNone/>
              <a:defRPr sz="992"/>
            </a:lvl5pPr>
            <a:lvl6pPr marL="2518943" indent="0">
              <a:buNone/>
              <a:defRPr sz="992"/>
            </a:lvl6pPr>
            <a:lvl7pPr marL="3022732" indent="0">
              <a:buNone/>
              <a:defRPr sz="992"/>
            </a:lvl7pPr>
            <a:lvl8pPr marL="3526521" indent="0">
              <a:buNone/>
              <a:defRPr sz="992"/>
            </a:lvl8pPr>
            <a:lvl9pPr marL="4030309" indent="0">
              <a:buNone/>
              <a:defRPr sz="992"/>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256B7A0F-5B99-4F35-9BDD-321CD3C098FF}" type="datetimeFigureOut">
              <a:rPr lang="en-US" smtClean="0">
                <a:solidFill>
                  <a:prstClr val="black">
                    <a:tint val="75000"/>
                  </a:prstClr>
                </a:solidFill>
              </a:rPr>
              <a:pPr/>
              <a:t>6/4/2020</a:t>
            </a:fld>
            <a:endParaRPr lang="en-US">
              <a:solidFill>
                <a:prstClr val="black">
                  <a:tint val="75000"/>
                </a:prstClr>
              </a:solidFill>
            </a:endParaRPr>
          </a:p>
        </p:txBody>
      </p:sp>
      <p:sp>
        <p:nvSpPr>
          <p:cNvPr id="6" name="Footer Placeholder 5"/>
          <p:cNvSpPr>
            <a:spLocks noGrp="1"/>
          </p:cNvSpPr>
          <p:nvPr>
            <p:ph type="ftr" sz="quarter" idx="11"/>
          </p:nvPr>
        </p:nvSpPr>
        <p:spPr>
          <a:xfrm>
            <a:off x="623782" y="6800850"/>
            <a:ext cx="6796488" cy="402314"/>
          </a:xfr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7449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623782" y="4953706"/>
            <a:ext cx="7665553" cy="1679222"/>
          </a:xfrm>
        </p:spPr>
        <p:txBody>
          <a:bodyPr/>
          <a:lstStyle/>
          <a:p>
            <a:r>
              <a:rPr lang="tr-TR" smtClean="0"/>
              <a:t>Asıl başlık stili için tıklatın</a:t>
            </a:r>
            <a:endParaRPr lang="en-US" dirty="0"/>
          </a:p>
        </p:txBody>
      </p:sp>
      <p:sp>
        <p:nvSpPr>
          <p:cNvPr id="6" name="Picture Placeholder 2"/>
          <p:cNvSpPr>
            <a:spLocks noGrp="1" noChangeAspect="1"/>
          </p:cNvSpPr>
          <p:nvPr>
            <p:ph type="pic" idx="13"/>
          </p:nvPr>
        </p:nvSpPr>
        <p:spPr>
          <a:xfrm>
            <a:off x="623782" y="587728"/>
            <a:ext cx="9445837" cy="3442406"/>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763"/>
            </a:lvl1pPr>
            <a:lvl2pPr marL="503789" indent="0">
              <a:buNone/>
              <a:defRPr sz="1763"/>
            </a:lvl2pPr>
            <a:lvl3pPr marL="1007577" indent="0">
              <a:buNone/>
              <a:defRPr sz="1763"/>
            </a:lvl3pPr>
            <a:lvl4pPr marL="1511366" indent="0">
              <a:buNone/>
              <a:defRPr sz="1763"/>
            </a:lvl4pPr>
            <a:lvl5pPr marL="2015155" indent="0">
              <a:buNone/>
              <a:defRPr sz="1763"/>
            </a:lvl5pPr>
            <a:lvl6pPr marL="2518943" indent="0">
              <a:buNone/>
              <a:defRPr sz="1763"/>
            </a:lvl6pPr>
            <a:lvl7pPr marL="3022732" indent="0">
              <a:buNone/>
              <a:defRPr sz="1763"/>
            </a:lvl7pPr>
            <a:lvl8pPr marL="3526521" indent="0">
              <a:buNone/>
              <a:defRPr sz="1763"/>
            </a:lvl8pPr>
            <a:lvl9pPr marL="4030309" indent="0">
              <a:buNone/>
              <a:defRPr sz="1763"/>
            </a:lvl9pPr>
          </a:lstStyle>
          <a:p>
            <a:r>
              <a:rPr lang="tr-TR" smtClean="0"/>
              <a:t>Resim eklemek için simgeyi tıklatın</a:t>
            </a:r>
            <a:endParaRPr lang="en-US" dirty="0"/>
          </a:p>
        </p:txBody>
      </p:sp>
      <p:sp>
        <p:nvSpPr>
          <p:cNvPr id="9" name="Text Placeholder 9"/>
          <p:cNvSpPr>
            <a:spLocks noGrp="1"/>
          </p:cNvSpPr>
          <p:nvPr>
            <p:ph type="body" sz="quarter" idx="14"/>
          </p:nvPr>
        </p:nvSpPr>
        <p:spPr>
          <a:xfrm>
            <a:off x="891119" y="4235372"/>
            <a:ext cx="8515113" cy="503767"/>
          </a:xfrm>
        </p:spPr>
        <p:txBody>
          <a:bodyPr anchor="t">
            <a:normAutofit/>
          </a:bodyPr>
          <a:lstStyle>
            <a:lvl1pPr marL="0" indent="0">
              <a:buFontTx/>
              <a:buNone/>
              <a:defRPr sz="1763"/>
            </a:lvl1pPr>
            <a:lvl2pPr marL="503789" indent="0">
              <a:buFontTx/>
              <a:buNone/>
              <a:defRPr/>
            </a:lvl2pPr>
            <a:lvl3pPr marL="1007577" indent="0">
              <a:buFontTx/>
              <a:buNone/>
              <a:defRPr/>
            </a:lvl3pPr>
            <a:lvl4pPr marL="1511366" indent="0">
              <a:buFontTx/>
              <a:buNone/>
              <a:defRPr/>
            </a:lvl4pPr>
            <a:lvl5pPr marL="2015155" indent="0">
              <a:buFontTx/>
              <a:buNone/>
              <a:defRPr/>
            </a:lvl5pPr>
          </a:lstStyle>
          <a:p>
            <a:pPr lvl="0"/>
            <a:r>
              <a:rPr lang="tr-TR" smtClean="0"/>
              <a:t>Asıl metin stillerini düzenle</a:t>
            </a:r>
          </a:p>
        </p:txBody>
      </p:sp>
      <p:sp>
        <p:nvSpPr>
          <p:cNvPr id="3" name="Date Placeholder 2"/>
          <p:cNvSpPr>
            <a:spLocks noGrp="1"/>
          </p:cNvSpPr>
          <p:nvPr>
            <p:ph type="dt" sz="half" idx="10"/>
          </p:nvPr>
        </p:nvSpPr>
        <p:spPr/>
        <p:txBody>
          <a:bodyPr/>
          <a:lstStyle/>
          <a:p>
            <a:fld id="{256B7A0F-5B99-4F35-9BDD-321CD3C098FF}" type="datetimeFigureOut">
              <a:rPr lang="en-US" smtClean="0">
                <a:solidFill>
                  <a:prstClr val="black">
                    <a:tint val="75000"/>
                  </a:prstClr>
                </a:solidFill>
              </a:rPr>
              <a:pPr/>
              <a:t>6/4/2020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28385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23782" y="587728"/>
            <a:ext cx="9445837" cy="3190522"/>
          </a:xfrm>
        </p:spPr>
        <p:txBody>
          <a:bodyPr anchor="ctr">
            <a:normAutofit/>
          </a:bodyPr>
          <a:lstStyle>
            <a:lvl1pPr algn="l">
              <a:defRPr sz="3085"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23782" y="4533900"/>
            <a:ext cx="7465209" cy="2099028"/>
          </a:xfrm>
        </p:spPr>
        <p:txBody>
          <a:bodyPr anchor="ctr">
            <a:normAutofit/>
          </a:bodyPr>
          <a:lstStyle>
            <a:lvl1pPr marL="0" indent="0" algn="l">
              <a:buNone/>
              <a:defRPr sz="1983">
                <a:solidFill>
                  <a:schemeClr val="bg2">
                    <a:lumMod val="75000"/>
                  </a:schemeClr>
                </a:solidFill>
              </a:defRPr>
            </a:lvl1pPr>
            <a:lvl2pPr marL="503789" indent="0">
              <a:buNone/>
              <a:defRPr sz="1983">
                <a:solidFill>
                  <a:schemeClr val="tx1">
                    <a:tint val="75000"/>
                  </a:schemeClr>
                </a:solidFill>
              </a:defRPr>
            </a:lvl2pPr>
            <a:lvl3pPr marL="1007577" indent="0">
              <a:buNone/>
              <a:defRPr sz="1763">
                <a:solidFill>
                  <a:schemeClr val="tx1">
                    <a:tint val="75000"/>
                  </a:schemeClr>
                </a:solidFill>
              </a:defRPr>
            </a:lvl3pPr>
            <a:lvl4pPr marL="1511366" indent="0">
              <a:buNone/>
              <a:defRPr sz="1543">
                <a:solidFill>
                  <a:schemeClr val="tx1">
                    <a:tint val="75000"/>
                  </a:schemeClr>
                </a:solidFill>
              </a:defRPr>
            </a:lvl4pPr>
            <a:lvl5pPr marL="2015155" indent="0">
              <a:buNone/>
              <a:defRPr sz="1543">
                <a:solidFill>
                  <a:schemeClr val="tx1">
                    <a:tint val="75000"/>
                  </a:schemeClr>
                </a:solidFill>
              </a:defRPr>
            </a:lvl5pPr>
            <a:lvl6pPr marL="2518943" indent="0">
              <a:buNone/>
              <a:defRPr sz="1543">
                <a:solidFill>
                  <a:schemeClr val="tx1">
                    <a:tint val="75000"/>
                  </a:schemeClr>
                </a:solidFill>
              </a:defRPr>
            </a:lvl6pPr>
            <a:lvl7pPr marL="3022732" indent="0">
              <a:buNone/>
              <a:defRPr sz="1543">
                <a:solidFill>
                  <a:schemeClr val="tx1">
                    <a:tint val="75000"/>
                  </a:schemeClr>
                </a:solidFill>
              </a:defRPr>
            </a:lvl7pPr>
            <a:lvl8pPr marL="3526521" indent="0">
              <a:buNone/>
              <a:defRPr sz="1543">
                <a:solidFill>
                  <a:schemeClr val="tx1">
                    <a:tint val="75000"/>
                  </a:schemeClr>
                </a:solidFill>
              </a:defRPr>
            </a:lvl8pPr>
            <a:lvl9pPr marL="4030309" indent="0">
              <a:buNone/>
              <a:defRPr sz="1543">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256B7A0F-5B99-4F35-9BDD-321CD3C098FF}" type="datetimeFigureOut">
              <a:rPr lang="en-US" smtClean="0">
                <a:solidFill>
                  <a:prstClr val="black">
                    <a:tint val="75000"/>
                  </a:prstClr>
                </a:solidFill>
              </a:rPr>
              <a:pPr/>
              <a:t>6/4/2020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24342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001376" y="587728"/>
            <a:ext cx="8022140" cy="3190522"/>
          </a:xfrm>
        </p:spPr>
        <p:txBody>
          <a:bodyPr anchor="ctr">
            <a:normAutofit/>
          </a:bodyPr>
          <a:lstStyle>
            <a:lvl1pPr algn="l">
              <a:defRPr sz="3085" b="0" cap="all">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247564" y="3778250"/>
            <a:ext cx="7487329" cy="531754"/>
          </a:xfrm>
        </p:spPr>
        <p:txBody>
          <a:bodyPr anchor="ctr"/>
          <a:lstStyle>
            <a:lvl1pPr marL="0" indent="0">
              <a:buFontTx/>
              <a:buNone/>
              <a:defRPr/>
            </a:lvl1pPr>
            <a:lvl2pPr marL="503789" indent="0">
              <a:buFontTx/>
              <a:buNone/>
              <a:defRPr/>
            </a:lvl2pPr>
            <a:lvl3pPr marL="1007577" indent="0">
              <a:buFontTx/>
              <a:buNone/>
              <a:defRPr/>
            </a:lvl3pPr>
            <a:lvl4pPr marL="1511366" indent="0">
              <a:buFontTx/>
              <a:buNone/>
              <a:defRPr/>
            </a:lvl4pPr>
            <a:lvl5pPr marL="2015155"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23782" y="4739142"/>
            <a:ext cx="7463817" cy="1893786"/>
          </a:xfrm>
        </p:spPr>
        <p:txBody>
          <a:bodyPr anchor="ctr">
            <a:normAutofit/>
          </a:bodyPr>
          <a:lstStyle>
            <a:lvl1pPr marL="0" indent="0" algn="l">
              <a:buNone/>
              <a:defRPr sz="2204">
                <a:solidFill>
                  <a:schemeClr val="bg2">
                    <a:lumMod val="75000"/>
                  </a:schemeClr>
                </a:solidFill>
              </a:defRPr>
            </a:lvl1pPr>
            <a:lvl2pPr marL="503789" indent="0">
              <a:buNone/>
              <a:defRPr sz="1983">
                <a:solidFill>
                  <a:schemeClr val="tx1">
                    <a:tint val="75000"/>
                  </a:schemeClr>
                </a:solidFill>
              </a:defRPr>
            </a:lvl2pPr>
            <a:lvl3pPr marL="1007577" indent="0">
              <a:buNone/>
              <a:defRPr sz="1763">
                <a:solidFill>
                  <a:schemeClr val="tx1">
                    <a:tint val="75000"/>
                  </a:schemeClr>
                </a:solidFill>
              </a:defRPr>
            </a:lvl3pPr>
            <a:lvl4pPr marL="1511366" indent="0">
              <a:buNone/>
              <a:defRPr sz="1543">
                <a:solidFill>
                  <a:schemeClr val="tx1">
                    <a:tint val="75000"/>
                  </a:schemeClr>
                </a:solidFill>
              </a:defRPr>
            </a:lvl4pPr>
            <a:lvl5pPr marL="2015155" indent="0">
              <a:buNone/>
              <a:defRPr sz="1543">
                <a:solidFill>
                  <a:schemeClr val="tx1">
                    <a:tint val="75000"/>
                  </a:schemeClr>
                </a:solidFill>
              </a:defRPr>
            </a:lvl5pPr>
            <a:lvl6pPr marL="2518943" indent="0">
              <a:buNone/>
              <a:defRPr sz="1543">
                <a:solidFill>
                  <a:schemeClr val="tx1">
                    <a:tint val="75000"/>
                  </a:schemeClr>
                </a:solidFill>
              </a:defRPr>
            </a:lvl6pPr>
            <a:lvl7pPr marL="3022732" indent="0">
              <a:buNone/>
              <a:defRPr sz="1543">
                <a:solidFill>
                  <a:schemeClr val="tx1">
                    <a:tint val="75000"/>
                  </a:schemeClr>
                </a:solidFill>
              </a:defRPr>
            </a:lvl7pPr>
            <a:lvl8pPr marL="3526521" indent="0">
              <a:buNone/>
              <a:defRPr sz="1543">
                <a:solidFill>
                  <a:schemeClr val="tx1">
                    <a:tint val="75000"/>
                  </a:schemeClr>
                </a:solidFill>
              </a:defRPr>
            </a:lvl8pPr>
            <a:lvl9pPr marL="4030309" indent="0">
              <a:buNone/>
              <a:defRPr sz="1543">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256B7A0F-5B99-4F35-9BDD-321CD3C098FF}" type="datetimeFigureOut">
              <a:rPr lang="en-US" smtClean="0">
                <a:solidFill>
                  <a:prstClr val="black">
                    <a:tint val="75000"/>
                  </a:prstClr>
                </a:solidFill>
              </a:rPr>
              <a:pPr/>
              <a:t>6/4/2020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
        <p:nvSpPr>
          <p:cNvPr id="14" name="TextBox 13"/>
          <p:cNvSpPr txBox="1"/>
          <p:nvPr/>
        </p:nvSpPr>
        <p:spPr>
          <a:xfrm>
            <a:off x="267336" y="783002"/>
            <a:ext cx="534809" cy="644337"/>
          </a:xfrm>
          <a:prstGeom prst="rect">
            <a:avLst/>
          </a:prstGeom>
        </p:spPr>
        <p:txBody>
          <a:bodyPr vert="horz" lIns="100753" tIns="50377" rIns="100753" bIns="50377" rtlCol="0" anchor="ctr">
            <a:noAutofit/>
          </a:bodyPr>
          <a:lstStyle/>
          <a:p>
            <a:pPr lvl="0"/>
            <a:r>
              <a:rPr lang="en-US" sz="8815" dirty="0">
                <a:solidFill>
                  <a:schemeClr val="tx1"/>
                </a:solidFill>
                <a:effectLst/>
              </a:rPr>
              <a:t>“</a:t>
            </a:r>
          </a:p>
        </p:txBody>
      </p:sp>
      <p:sp>
        <p:nvSpPr>
          <p:cNvPr id="15" name="TextBox 14"/>
          <p:cNvSpPr txBox="1"/>
          <p:nvPr/>
        </p:nvSpPr>
        <p:spPr>
          <a:xfrm>
            <a:off x="9000279" y="3050588"/>
            <a:ext cx="534809" cy="644337"/>
          </a:xfrm>
          <a:prstGeom prst="rect">
            <a:avLst/>
          </a:prstGeom>
        </p:spPr>
        <p:txBody>
          <a:bodyPr vert="horz" lIns="100753" tIns="50377" rIns="100753" bIns="50377" rtlCol="0" anchor="ctr">
            <a:noAutofit/>
          </a:bodyPr>
          <a:lstStyle/>
          <a:p>
            <a:pPr lvl="0" algn="r"/>
            <a:r>
              <a:rPr lang="en-US" sz="8815" dirty="0">
                <a:solidFill>
                  <a:schemeClr val="tx1"/>
                </a:solidFill>
                <a:effectLst/>
              </a:rPr>
              <a:t>”</a:t>
            </a:r>
          </a:p>
        </p:txBody>
      </p:sp>
    </p:spTree>
    <p:extLst>
      <p:ext uri="{BB962C8B-B14F-4D97-AF65-F5344CB8AC3E}">
        <p14:creationId xmlns:p14="http://schemas.microsoft.com/office/powerpoint/2010/main" val="4885316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23782" y="3778250"/>
            <a:ext cx="7463817" cy="1870283"/>
          </a:xfrm>
        </p:spPr>
        <p:txBody>
          <a:bodyPr anchor="b">
            <a:normAutofit/>
          </a:bodyPr>
          <a:lstStyle>
            <a:lvl1pPr algn="l">
              <a:defRPr sz="3085"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23782" y="5655784"/>
            <a:ext cx="7465209" cy="977143"/>
          </a:xfrm>
        </p:spPr>
        <p:txBody>
          <a:bodyPr anchor="t">
            <a:normAutofit/>
          </a:bodyPr>
          <a:lstStyle>
            <a:lvl1pPr marL="0" indent="0" algn="l">
              <a:buNone/>
              <a:defRPr sz="1983">
                <a:solidFill>
                  <a:schemeClr val="bg2">
                    <a:lumMod val="75000"/>
                  </a:schemeClr>
                </a:solidFill>
              </a:defRPr>
            </a:lvl1pPr>
            <a:lvl2pPr marL="503789" indent="0">
              <a:buNone/>
              <a:defRPr sz="1983">
                <a:solidFill>
                  <a:schemeClr val="tx1">
                    <a:tint val="75000"/>
                  </a:schemeClr>
                </a:solidFill>
              </a:defRPr>
            </a:lvl2pPr>
            <a:lvl3pPr marL="1007577" indent="0">
              <a:buNone/>
              <a:defRPr sz="1763">
                <a:solidFill>
                  <a:schemeClr val="tx1">
                    <a:tint val="75000"/>
                  </a:schemeClr>
                </a:solidFill>
              </a:defRPr>
            </a:lvl3pPr>
            <a:lvl4pPr marL="1511366" indent="0">
              <a:buNone/>
              <a:defRPr sz="1543">
                <a:solidFill>
                  <a:schemeClr val="tx1">
                    <a:tint val="75000"/>
                  </a:schemeClr>
                </a:solidFill>
              </a:defRPr>
            </a:lvl4pPr>
            <a:lvl5pPr marL="2015155" indent="0">
              <a:buNone/>
              <a:defRPr sz="1543">
                <a:solidFill>
                  <a:schemeClr val="tx1">
                    <a:tint val="75000"/>
                  </a:schemeClr>
                </a:solidFill>
              </a:defRPr>
            </a:lvl5pPr>
            <a:lvl6pPr marL="2518943" indent="0">
              <a:buNone/>
              <a:defRPr sz="1543">
                <a:solidFill>
                  <a:schemeClr val="tx1">
                    <a:tint val="75000"/>
                  </a:schemeClr>
                </a:solidFill>
              </a:defRPr>
            </a:lvl6pPr>
            <a:lvl7pPr marL="3022732" indent="0">
              <a:buNone/>
              <a:defRPr sz="1543">
                <a:solidFill>
                  <a:schemeClr val="tx1">
                    <a:tint val="75000"/>
                  </a:schemeClr>
                </a:solidFill>
              </a:defRPr>
            </a:lvl7pPr>
            <a:lvl8pPr marL="3526521" indent="0">
              <a:buNone/>
              <a:defRPr sz="1543">
                <a:solidFill>
                  <a:schemeClr val="tx1">
                    <a:tint val="75000"/>
                  </a:schemeClr>
                </a:solidFill>
              </a:defRPr>
            </a:lvl8pPr>
            <a:lvl9pPr marL="4030309" indent="0">
              <a:buNone/>
              <a:defRPr sz="1543">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256B7A0F-5B99-4F35-9BDD-321CD3C098FF}" type="datetimeFigureOut">
              <a:rPr lang="en-US" smtClean="0">
                <a:solidFill>
                  <a:prstClr val="black">
                    <a:tint val="75000"/>
                  </a:prstClr>
                </a:solidFill>
              </a:rPr>
              <a:pPr/>
              <a:t>6/4/2020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75216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001376" y="587728"/>
            <a:ext cx="8022139" cy="3190522"/>
          </a:xfrm>
        </p:spPr>
        <p:txBody>
          <a:bodyPr anchor="ctr">
            <a:normAutofit/>
          </a:bodyPr>
          <a:lstStyle>
            <a:lvl1pPr algn="l">
              <a:defRPr sz="3085" b="0" cap="all">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623782" y="4282017"/>
            <a:ext cx="7463817" cy="1156797"/>
          </a:xfrm>
        </p:spPr>
        <p:txBody>
          <a:bodyPr vert="horz" lIns="91440" tIns="45720" rIns="91440" bIns="45720" rtlCol="0" anchor="b">
            <a:normAutofit/>
          </a:bodyPr>
          <a:lstStyle>
            <a:lvl1pPr>
              <a:buNone/>
              <a:defRPr lang="en-US" sz="2204" b="0" cap="all" dirty="0">
                <a:ln w="3175" cmpd="sng">
                  <a:noFill/>
                </a:ln>
                <a:solidFill>
                  <a:schemeClr val="tx1"/>
                </a:solidFill>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623782" y="5457472"/>
            <a:ext cx="7463815" cy="1175456"/>
          </a:xfrm>
        </p:spPr>
        <p:txBody>
          <a:bodyPr anchor="t">
            <a:normAutofit/>
          </a:bodyPr>
          <a:lstStyle>
            <a:lvl1pPr marL="0" indent="0" algn="l">
              <a:buNone/>
              <a:defRPr sz="1983">
                <a:solidFill>
                  <a:schemeClr val="bg2">
                    <a:lumMod val="75000"/>
                  </a:schemeClr>
                </a:solidFill>
              </a:defRPr>
            </a:lvl1pPr>
            <a:lvl2pPr marL="503789" indent="0">
              <a:buNone/>
              <a:defRPr sz="1983">
                <a:solidFill>
                  <a:schemeClr val="tx1">
                    <a:tint val="75000"/>
                  </a:schemeClr>
                </a:solidFill>
              </a:defRPr>
            </a:lvl2pPr>
            <a:lvl3pPr marL="1007577" indent="0">
              <a:buNone/>
              <a:defRPr sz="1763">
                <a:solidFill>
                  <a:schemeClr val="tx1">
                    <a:tint val="75000"/>
                  </a:schemeClr>
                </a:solidFill>
              </a:defRPr>
            </a:lvl3pPr>
            <a:lvl4pPr marL="1511366" indent="0">
              <a:buNone/>
              <a:defRPr sz="1543">
                <a:solidFill>
                  <a:schemeClr val="tx1">
                    <a:tint val="75000"/>
                  </a:schemeClr>
                </a:solidFill>
              </a:defRPr>
            </a:lvl4pPr>
            <a:lvl5pPr marL="2015155" indent="0">
              <a:buNone/>
              <a:defRPr sz="1543">
                <a:solidFill>
                  <a:schemeClr val="tx1">
                    <a:tint val="75000"/>
                  </a:schemeClr>
                </a:solidFill>
              </a:defRPr>
            </a:lvl5pPr>
            <a:lvl6pPr marL="2518943" indent="0">
              <a:buNone/>
              <a:defRPr sz="1543">
                <a:solidFill>
                  <a:schemeClr val="tx1">
                    <a:tint val="75000"/>
                  </a:schemeClr>
                </a:solidFill>
              </a:defRPr>
            </a:lvl6pPr>
            <a:lvl7pPr marL="3022732" indent="0">
              <a:buNone/>
              <a:defRPr sz="1543">
                <a:solidFill>
                  <a:schemeClr val="tx1">
                    <a:tint val="75000"/>
                  </a:schemeClr>
                </a:solidFill>
              </a:defRPr>
            </a:lvl7pPr>
            <a:lvl8pPr marL="3526521" indent="0">
              <a:buNone/>
              <a:defRPr sz="1543">
                <a:solidFill>
                  <a:schemeClr val="tx1">
                    <a:tint val="75000"/>
                  </a:schemeClr>
                </a:solidFill>
              </a:defRPr>
            </a:lvl8pPr>
            <a:lvl9pPr marL="4030309" indent="0">
              <a:buNone/>
              <a:defRPr sz="1543">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256B7A0F-5B99-4F35-9BDD-321CD3C098FF}" type="datetimeFigureOut">
              <a:rPr lang="en-US" smtClean="0">
                <a:solidFill>
                  <a:prstClr val="black">
                    <a:tint val="75000"/>
                  </a:prstClr>
                </a:solidFill>
              </a:rPr>
              <a:pPr/>
              <a:t>6/4/2020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
        <p:nvSpPr>
          <p:cNvPr id="14" name="TextBox 13"/>
          <p:cNvSpPr txBox="1"/>
          <p:nvPr/>
        </p:nvSpPr>
        <p:spPr>
          <a:xfrm>
            <a:off x="267336" y="783002"/>
            <a:ext cx="534809" cy="644337"/>
          </a:xfrm>
          <a:prstGeom prst="rect">
            <a:avLst/>
          </a:prstGeom>
        </p:spPr>
        <p:txBody>
          <a:bodyPr vert="horz" lIns="100753" tIns="50377" rIns="100753" bIns="50377" rtlCol="0" anchor="ctr">
            <a:noAutofit/>
          </a:bodyPr>
          <a:lstStyle/>
          <a:p>
            <a:pPr lvl="0"/>
            <a:r>
              <a:rPr lang="en-US" sz="8815" dirty="0">
                <a:solidFill>
                  <a:schemeClr val="tx1"/>
                </a:solidFill>
                <a:effectLst/>
              </a:rPr>
              <a:t>“</a:t>
            </a:r>
          </a:p>
        </p:txBody>
      </p:sp>
      <p:sp>
        <p:nvSpPr>
          <p:cNvPr id="15" name="TextBox 14"/>
          <p:cNvSpPr txBox="1"/>
          <p:nvPr/>
        </p:nvSpPr>
        <p:spPr>
          <a:xfrm>
            <a:off x="9000279" y="3050588"/>
            <a:ext cx="534809" cy="644337"/>
          </a:xfrm>
          <a:prstGeom prst="rect">
            <a:avLst/>
          </a:prstGeom>
        </p:spPr>
        <p:txBody>
          <a:bodyPr vert="horz" lIns="100753" tIns="50377" rIns="100753" bIns="50377" rtlCol="0" anchor="ctr">
            <a:noAutofit/>
          </a:bodyPr>
          <a:lstStyle/>
          <a:p>
            <a:pPr lvl="0" algn="r"/>
            <a:r>
              <a:rPr lang="en-US" sz="8815" dirty="0">
                <a:solidFill>
                  <a:schemeClr val="tx1"/>
                </a:solidFill>
                <a:effectLst/>
              </a:rPr>
              <a:t>”</a:t>
            </a:r>
          </a:p>
        </p:txBody>
      </p:sp>
    </p:spTree>
    <p:extLst>
      <p:ext uri="{BB962C8B-B14F-4D97-AF65-F5344CB8AC3E}">
        <p14:creationId xmlns:p14="http://schemas.microsoft.com/office/powerpoint/2010/main" val="18478363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23782" y="587728"/>
            <a:ext cx="8800839" cy="3190522"/>
          </a:xfrm>
        </p:spPr>
        <p:txBody>
          <a:bodyPr vert="horz" lIns="91440" tIns="45720" rIns="91440" bIns="45720" rtlCol="0" anchor="ctr">
            <a:normAutofit/>
          </a:bodyPr>
          <a:lstStyle>
            <a:lvl1pPr>
              <a:defRPr lang="en-US" sz="3085" b="0" dirty="0"/>
            </a:lvl1pPr>
          </a:lstStyle>
          <a:p>
            <a:pPr marL="0" lvl="0"/>
            <a:r>
              <a:rPr lang="tr-TR" smtClean="0"/>
              <a:t>Asıl başlık stili için tıklatın</a:t>
            </a:r>
            <a:endParaRPr lang="en-US" dirty="0"/>
          </a:p>
        </p:txBody>
      </p:sp>
      <p:sp>
        <p:nvSpPr>
          <p:cNvPr id="10" name="Text Placeholder 9"/>
          <p:cNvSpPr>
            <a:spLocks noGrp="1"/>
          </p:cNvSpPr>
          <p:nvPr>
            <p:ph type="body" sz="quarter" idx="13"/>
          </p:nvPr>
        </p:nvSpPr>
        <p:spPr>
          <a:xfrm>
            <a:off x="623782" y="4328663"/>
            <a:ext cx="7463817" cy="923572"/>
          </a:xfrm>
        </p:spPr>
        <p:txBody>
          <a:bodyPr vert="horz" lIns="91440" tIns="45720" rIns="91440" bIns="45720" rtlCol="0" anchor="b">
            <a:normAutofit/>
          </a:bodyPr>
          <a:lstStyle>
            <a:lvl1pPr>
              <a:buNone/>
              <a:defRPr lang="en-US" sz="2204" b="0" cap="all" dirty="0">
                <a:ln w="3175" cmpd="sng">
                  <a:noFill/>
                </a:ln>
                <a:solidFill>
                  <a:schemeClr val="tx1"/>
                </a:solidFill>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623782" y="5252236"/>
            <a:ext cx="7463815" cy="1380692"/>
          </a:xfrm>
        </p:spPr>
        <p:txBody>
          <a:bodyPr anchor="t">
            <a:normAutofit/>
          </a:bodyPr>
          <a:lstStyle>
            <a:lvl1pPr marL="0" indent="0" algn="l">
              <a:buNone/>
              <a:defRPr sz="1983">
                <a:solidFill>
                  <a:schemeClr val="bg2">
                    <a:lumMod val="75000"/>
                  </a:schemeClr>
                </a:solidFill>
              </a:defRPr>
            </a:lvl1pPr>
            <a:lvl2pPr marL="503789" indent="0">
              <a:buNone/>
              <a:defRPr sz="1983">
                <a:solidFill>
                  <a:schemeClr val="tx1">
                    <a:tint val="75000"/>
                  </a:schemeClr>
                </a:solidFill>
              </a:defRPr>
            </a:lvl2pPr>
            <a:lvl3pPr marL="1007577" indent="0">
              <a:buNone/>
              <a:defRPr sz="1763">
                <a:solidFill>
                  <a:schemeClr val="tx1">
                    <a:tint val="75000"/>
                  </a:schemeClr>
                </a:solidFill>
              </a:defRPr>
            </a:lvl3pPr>
            <a:lvl4pPr marL="1511366" indent="0">
              <a:buNone/>
              <a:defRPr sz="1543">
                <a:solidFill>
                  <a:schemeClr val="tx1">
                    <a:tint val="75000"/>
                  </a:schemeClr>
                </a:solidFill>
              </a:defRPr>
            </a:lvl4pPr>
            <a:lvl5pPr marL="2015155" indent="0">
              <a:buNone/>
              <a:defRPr sz="1543">
                <a:solidFill>
                  <a:schemeClr val="tx1">
                    <a:tint val="75000"/>
                  </a:schemeClr>
                </a:solidFill>
              </a:defRPr>
            </a:lvl5pPr>
            <a:lvl6pPr marL="2518943" indent="0">
              <a:buNone/>
              <a:defRPr sz="1543">
                <a:solidFill>
                  <a:schemeClr val="tx1">
                    <a:tint val="75000"/>
                  </a:schemeClr>
                </a:solidFill>
              </a:defRPr>
            </a:lvl6pPr>
            <a:lvl7pPr marL="3022732" indent="0">
              <a:buNone/>
              <a:defRPr sz="1543">
                <a:solidFill>
                  <a:schemeClr val="tx1">
                    <a:tint val="75000"/>
                  </a:schemeClr>
                </a:solidFill>
              </a:defRPr>
            </a:lvl7pPr>
            <a:lvl8pPr marL="3526521" indent="0">
              <a:buNone/>
              <a:defRPr sz="1543">
                <a:solidFill>
                  <a:schemeClr val="tx1">
                    <a:tint val="75000"/>
                  </a:schemeClr>
                </a:solidFill>
              </a:defRPr>
            </a:lvl8pPr>
            <a:lvl9pPr marL="4030309" indent="0">
              <a:buNone/>
              <a:defRPr sz="1543">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256B7A0F-5B99-4F35-9BDD-321CD3C098FF}" type="datetimeFigureOut">
              <a:rPr lang="en-US" smtClean="0">
                <a:solidFill>
                  <a:prstClr val="black">
                    <a:tint val="75000"/>
                  </a:prstClr>
                </a:solidFill>
              </a:rPr>
              <a:pPr/>
              <a:t>6/4/2020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878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534670" y="1691467"/>
            <a:ext cx="4724775" cy="704923"/>
          </a:xfrm>
        </p:spPr>
        <p:txBody>
          <a:bodyPr anchor="b"/>
          <a:lstStyle>
            <a:lvl1pPr marL="0" indent="0">
              <a:buNone/>
              <a:defRPr sz="2645" b="1"/>
            </a:lvl1pPr>
            <a:lvl2pPr marL="503789" indent="0">
              <a:buNone/>
              <a:defRPr sz="2204" b="1"/>
            </a:lvl2pPr>
            <a:lvl3pPr marL="1007577" indent="0">
              <a:buNone/>
              <a:defRPr sz="1983" b="1"/>
            </a:lvl3pPr>
            <a:lvl4pPr marL="1511366" indent="0">
              <a:buNone/>
              <a:defRPr sz="1763" b="1"/>
            </a:lvl4pPr>
            <a:lvl5pPr marL="2015155" indent="0">
              <a:buNone/>
              <a:defRPr sz="1763" b="1"/>
            </a:lvl5pPr>
            <a:lvl6pPr marL="2518943" indent="0">
              <a:buNone/>
              <a:defRPr sz="1763" b="1"/>
            </a:lvl6pPr>
            <a:lvl7pPr marL="3022732" indent="0">
              <a:buNone/>
              <a:defRPr sz="1763" b="1"/>
            </a:lvl7pPr>
            <a:lvl8pPr marL="3526521" indent="0">
              <a:buNone/>
              <a:defRPr sz="1763" b="1"/>
            </a:lvl8pPr>
            <a:lvl9pPr marL="4030309" indent="0">
              <a:buNone/>
              <a:defRPr sz="1763" b="1"/>
            </a:lvl9pPr>
          </a:lstStyle>
          <a:p>
            <a:pPr lvl="0"/>
            <a:r>
              <a:rPr lang="tr-TR" smtClean="0"/>
              <a:t>Asıl metin stillerini düzenlemek için tıklatın</a:t>
            </a:r>
          </a:p>
        </p:txBody>
      </p:sp>
      <p:sp>
        <p:nvSpPr>
          <p:cNvPr id="4" name="Content Placeholder 3"/>
          <p:cNvSpPr>
            <a:spLocks noGrp="1"/>
          </p:cNvSpPr>
          <p:nvPr>
            <p:ph sz="half" idx="2"/>
          </p:nvPr>
        </p:nvSpPr>
        <p:spPr>
          <a:xfrm>
            <a:off x="534670" y="2396390"/>
            <a:ext cx="4724775" cy="4353734"/>
          </a:xfrm>
        </p:spPr>
        <p:txBody>
          <a:bodyPr/>
          <a:lstStyle>
            <a:lvl1pPr>
              <a:defRPr sz="2645"/>
            </a:lvl1pPr>
            <a:lvl2pPr>
              <a:defRPr sz="2204"/>
            </a:lvl2pPr>
            <a:lvl3pPr>
              <a:defRPr sz="1983"/>
            </a:lvl3pPr>
            <a:lvl4pPr>
              <a:defRPr sz="1763"/>
            </a:lvl4pPr>
            <a:lvl5pPr>
              <a:defRPr sz="1763"/>
            </a:lvl5pPr>
            <a:lvl6pPr>
              <a:defRPr sz="1763"/>
            </a:lvl6pPr>
            <a:lvl7pPr>
              <a:defRPr sz="1763"/>
            </a:lvl7pPr>
            <a:lvl8pPr>
              <a:defRPr sz="1763"/>
            </a:lvl8pPr>
            <a:lvl9pPr>
              <a:defRPr sz="1763"/>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Text Placeholder 4"/>
          <p:cNvSpPr>
            <a:spLocks noGrp="1"/>
          </p:cNvSpPr>
          <p:nvPr>
            <p:ph type="body" sz="quarter" idx="3"/>
          </p:nvPr>
        </p:nvSpPr>
        <p:spPr>
          <a:xfrm>
            <a:off x="5432099" y="1691467"/>
            <a:ext cx="4726631" cy="704923"/>
          </a:xfrm>
        </p:spPr>
        <p:txBody>
          <a:bodyPr anchor="b"/>
          <a:lstStyle>
            <a:lvl1pPr marL="0" indent="0">
              <a:buNone/>
              <a:defRPr sz="2645" b="1"/>
            </a:lvl1pPr>
            <a:lvl2pPr marL="503789" indent="0">
              <a:buNone/>
              <a:defRPr sz="2204" b="1"/>
            </a:lvl2pPr>
            <a:lvl3pPr marL="1007577" indent="0">
              <a:buNone/>
              <a:defRPr sz="1983" b="1"/>
            </a:lvl3pPr>
            <a:lvl4pPr marL="1511366" indent="0">
              <a:buNone/>
              <a:defRPr sz="1763" b="1"/>
            </a:lvl4pPr>
            <a:lvl5pPr marL="2015155" indent="0">
              <a:buNone/>
              <a:defRPr sz="1763" b="1"/>
            </a:lvl5pPr>
            <a:lvl6pPr marL="2518943" indent="0">
              <a:buNone/>
              <a:defRPr sz="1763" b="1"/>
            </a:lvl6pPr>
            <a:lvl7pPr marL="3022732" indent="0">
              <a:buNone/>
              <a:defRPr sz="1763" b="1"/>
            </a:lvl7pPr>
            <a:lvl8pPr marL="3526521" indent="0">
              <a:buNone/>
              <a:defRPr sz="1763" b="1"/>
            </a:lvl8pPr>
            <a:lvl9pPr marL="4030309" indent="0">
              <a:buNone/>
              <a:defRPr sz="1763" b="1"/>
            </a:lvl9pPr>
          </a:lstStyle>
          <a:p>
            <a:pPr lvl="0"/>
            <a:r>
              <a:rPr lang="tr-TR" smtClean="0"/>
              <a:t>Asıl metin stillerini düzenlemek için tıklatın</a:t>
            </a:r>
          </a:p>
        </p:txBody>
      </p:sp>
      <p:sp>
        <p:nvSpPr>
          <p:cNvPr id="6" name="Content Placeholder 5"/>
          <p:cNvSpPr>
            <a:spLocks noGrp="1"/>
          </p:cNvSpPr>
          <p:nvPr>
            <p:ph sz="quarter" idx="4"/>
          </p:nvPr>
        </p:nvSpPr>
        <p:spPr>
          <a:xfrm>
            <a:off x="5432099" y="2396390"/>
            <a:ext cx="4726631" cy="4353734"/>
          </a:xfrm>
        </p:spPr>
        <p:txBody>
          <a:bodyPr/>
          <a:lstStyle>
            <a:lvl1pPr>
              <a:defRPr sz="2645"/>
            </a:lvl1pPr>
            <a:lvl2pPr>
              <a:defRPr sz="2204"/>
            </a:lvl2pPr>
            <a:lvl3pPr>
              <a:defRPr sz="1983"/>
            </a:lvl3pPr>
            <a:lvl4pPr>
              <a:defRPr sz="1763"/>
            </a:lvl4pPr>
            <a:lvl5pPr>
              <a:defRPr sz="1763"/>
            </a:lvl5pPr>
            <a:lvl6pPr>
              <a:defRPr sz="1763"/>
            </a:lvl6pPr>
            <a:lvl7pPr>
              <a:defRPr sz="1763"/>
            </a:lvl7pPr>
            <a:lvl8pPr>
              <a:defRPr sz="1763"/>
            </a:lvl8pPr>
            <a:lvl9pPr>
              <a:defRPr sz="1763"/>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256B7A0F-5B99-4F35-9BDD-321CD3C098FF}" type="datetimeFigureOut">
              <a:rPr lang="en-US" smtClean="0">
                <a:solidFill>
                  <a:prstClr val="black">
                    <a:tint val="75000"/>
                  </a:prstClr>
                </a:solidFill>
              </a:rPr>
              <a:pPr/>
              <a:t>6/4/2020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83997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623782" y="4953706"/>
            <a:ext cx="7665553" cy="1679222"/>
          </a:xfrm>
        </p:spPr>
        <p:txBody>
          <a:bodyPr>
            <a:normAutofit/>
          </a:bodyPr>
          <a:lstStyle>
            <a:lvl1pPr algn="l">
              <a:defRPr sz="3085"/>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23782" y="587729"/>
            <a:ext cx="7665553" cy="4151414"/>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56B7A0F-5B99-4F35-9BDD-321CD3C098FF}" type="datetimeFigureOut">
              <a:rPr lang="en-US" smtClean="0">
                <a:solidFill>
                  <a:prstClr val="black">
                    <a:tint val="75000"/>
                  </a:prstClr>
                </a:solidFill>
              </a:rPr>
              <a:pPr/>
              <a:t>6/4/2020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49854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79047" y="587728"/>
            <a:ext cx="2390571" cy="4869744"/>
          </a:xfrm>
        </p:spPr>
        <p:txBody>
          <a:bodyPr vert="eaVert">
            <a:normAutofit/>
          </a:bodyPr>
          <a:lstStyle>
            <a:lvl1pPr>
              <a:defRPr sz="3085"/>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23782" y="587728"/>
            <a:ext cx="6841264" cy="6045200"/>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56B7A0F-5B99-4F35-9BDD-321CD3C098FF}" type="datetimeFigureOut">
              <a:rPr lang="en-US" smtClean="0">
                <a:solidFill>
                  <a:prstClr val="black">
                    <a:tint val="75000"/>
                  </a:prstClr>
                </a:solidFill>
              </a:rPr>
              <a:pPr/>
              <a:t>6/4/2020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09753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2271546" y="6760753"/>
            <a:ext cx="6685115" cy="402314"/>
          </a:xfrm>
          <a:prstGeom prst="rect">
            <a:avLst/>
          </a:prstGeom>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a:xfrm>
            <a:off x="9089390" y="6759960"/>
            <a:ext cx="896239" cy="407874"/>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6/4/2020</a:t>
            </a:fld>
            <a:endParaRPr lang="en-US"/>
          </a:p>
        </p:txBody>
      </p:sp>
      <p:sp>
        <p:nvSpPr>
          <p:cNvPr id="4" name="Holder 4"/>
          <p:cNvSpPr>
            <a:spLocks noGrp="1"/>
          </p:cNvSpPr>
          <p:nvPr>
            <p:ph type="sldNum" sz="quarter" idx="7"/>
          </p:nvPr>
        </p:nvSpPr>
        <p:spPr>
          <a:xfrm>
            <a:off x="597853" y="868021"/>
            <a:ext cx="684099" cy="402314"/>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856929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256B7A0F-5B99-4F35-9BDD-321CD3C098FF}" type="datetimeFigureOut">
              <a:rPr lang="en-US" smtClean="0">
                <a:solidFill>
                  <a:prstClr val="black">
                    <a:tint val="75000"/>
                  </a:prstClr>
                </a:solidFill>
              </a:rPr>
              <a:pPr/>
              <a:t>6/4/2020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8718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6B7A0F-5B99-4F35-9BDD-321CD3C098FF}" type="datetimeFigureOut">
              <a:rPr lang="en-US" smtClean="0">
                <a:solidFill>
                  <a:prstClr val="black">
                    <a:tint val="75000"/>
                  </a:prstClr>
                </a:solidFill>
              </a:rPr>
              <a:pPr/>
              <a:t>6/4/2020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5214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34671" y="300861"/>
            <a:ext cx="3518055" cy="1280407"/>
          </a:xfrm>
        </p:spPr>
        <p:txBody>
          <a:bodyPr anchor="b"/>
          <a:lstStyle>
            <a:lvl1pPr algn="l">
              <a:defRPr sz="2204" b="1"/>
            </a:lvl1pPr>
          </a:lstStyle>
          <a:p>
            <a:r>
              <a:rPr lang="tr-TR" smtClean="0"/>
              <a:t>Asıl başlık stili için tıklatın</a:t>
            </a:r>
            <a:endParaRPr lang="en-US"/>
          </a:p>
        </p:txBody>
      </p:sp>
      <p:sp>
        <p:nvSpPr>
          <p:cNvPr id="3" name="Content Placeholder 2"/>
          <p:cNvSpPr>
            <a:spLocks noGrp="1"/>
          </p:cNvSpPr>
          <p:nvPr>
            <p:ph idx="1"/>
          </p:nvPr>
        </p:nvSpPr>
        <p:spPr>
          <a:xfrm>
            <a:off x="4180822" y="300861"/>
            <a:ext cx="5977908" cy="6449263"/>
          </a:xfrm>
        </p:spPr>
        <p:txBody>
          <a:bodyPr/>
          <a:lstStyle>
            <a:lvl1pPr>
              <a:defRPr sz="3526"/>
            </a:lvl1pPr>
            <a:lvl2pPr>
              <a:defRPr sz="3085"/>
            </a:lvl2pPr>
            <a:lvl3pPr>
              <a:defRPr sz="2645"/>
            </a:lvl3pPr>
            <a:lvl4pPr>
              <a:defRPr sz="2204"/>
            </a:lvl4pPr>
            <a:lvl5pPr>
              <a:defRPr sz="2204"/>
            </a:lvl5pPr>
            <a:lvl6pPr>
              <a:defRPr sz="2204"/>
            </a:lvl6pPr>
            <a:lvl7pPr>
              <a:defRPr sz="2204"/>
            </a:lvl7pPr>
            <a:lvl8pPr>
              <a:defRPr sz="2204"/>
            </a:lvl8pPr>
            <a:lvl9pPr>
              <a:defRPr sz="2204"/>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Text Placeholder 3"/>
          <p:cNvSpPr>
            <a:spLocks noGrp="1"/>
          </p:cNvSpPr>
          <p:nvPr>
            <p:ph type="body" sz="half" idx="2"/>
          </p:nvPr>
        </p:nvSpPr>
        <p:spPr>
          <a:xfrm>
            <a:off x="534671" y="1581268"/>
            <a:ext cx="3518055" cy="5168856"/>
          </a:xfrm>
        </p:spPr>
        <p:txBody>
          <a:bodyPr/>
          <a:lstStyle>
            <a:lvl1pPr marL="0" indent="0">
              <a:buNone/>
              <a:defRPr sz="1543"/>
            </a:lvl1pPr>
            <a:lvl2pPr marL="503789" indent="0">
              <a:buNone/>
              <a:defRPr sz="1322"/>
            </a:lvl2pPr>
            <a:lvl3pPr marL="1007577" indent="0">
              <a:buNone/>
              <a:defRPr sz="1102"/>
            </a:lvl3pPr>
            <a:lvl4pPr marL="1511366" indent="0">
              <a:buNone/>
              <a:defRPr sz="992"/>
            </a:lvl4pPr>
            <a:lvl5pPr marL="2015155" indent="0">
              <a:buNone/>
              <a:defRPr sz="992"/>
            </a:lvl5pPr>
            <a:lvl6pPr marL="2518943" indent="0">
              <a:buNone/>
              <a:defRPr sz="992"/>
            </a:lvl6pPr>
            <a:lvl7pPr marL="3022732" indent="0">
              <a:buNone/>
              <a:defRPr sz="992"/>
            </a:lvl7pPr>
            <a:lvl8pPr marL="3526521" indent="0">
              <a:buNone/>
              <a:defRPr sz="992"/>
            </a:lvl8pPr>
            <a:lvl9pPr marL="4030309" indent="0">
              <a:buNone/>
              <a:defRPr sz="992"/>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256B7A0F-5B99-4F35-9BDD-321CD3C098FF}" type="datetimeFigureOut">
              <a:rPr lang="en-US" smtClean="0">
                <a:solidFill>
                  <a:prstClr val="black">
                    <a:tint val="75000"/>
                  </a:prstClr>
                </a:solidFill>
              </a:rPr>
              <a:pPr/>
              <a:t>6/4/2020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5977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095981" y="5289550"/>
            <a:ext cx="6416040" cy="624461"/>
          </a:xfrm>
        </p:spPr>
        <p:txBody>
          <a:bodyPr anchor="b"/>
          <a:lstStyle>
            <a:lvl1pPr algn="l">
              <a:defRPr sz="2204" b="1"/>
            </a:lvl1pPr>
          </a:lstStyle>
          <a:p>
            <a:r>
              <a:rPr lang="tr-TR" smtClean="0"/>
              <a:t>Asıl başlık stili için tıklatın</a:t>
            </a:r>
            <a:endParaRPr lang="en-US"/>
          </a:p>
        </p:txBody>
      </p:sp>
      <p:sp>
        <p:nvSpPr>
          <p:cNvPr id="3" name="Picture Placeholder 2"/>
          <p:cNvSpPr>
            <a:spLocks noGrp="1"/>
          </p:cNvSpPr>
          <p:nvPr>
            <p:ph type="pic" idx="1"/>
          </p:nvPr>
        </p:nvSpPr>
        <p:spPr>
          <a:xfrm>
            <a:off x="2095981" y="675187"/>
            <a:ext cx="6416040" cy="4533900"/>
          </a:xfrm>
        </p:spPr>
        <p:txBody>
          <a:bodyPr/>
          <a:lstStyle>
            <a:lvl1pPr marL="0" indent="0">
              <a:buNone/>
              <a:defRPr sz="3526"/>
            </a:lvl1pPr>
            <a:lvl2pPr marL="503789" indent="0">
              <a:buNone/>
              <a:defRPr sz="3085"/>
            </a:lvl2pPr>
            <a:lvl3pPr marL="1007577" indent="0">
              <a:buNone/>
              <a:defRPr sz="2645"/>
            </a:lvl3pPr>
            <a:lvl4pPr marL="1511366" indent="0">
              <a:buNone/>
              <a:defRPr sz="2204"/>
            </a:lvl4pPr>
            <a:lvl5pPr marL="2015155" indent="0">
              <a:buNone/>
              <a:defRPr sz="2204"/>
            </a:lvl5pPr>
            <a:lvl6pPr marL="2518943" indent="0">
              <a:buNone/>
              <a:defRPr sz="2204"/>
            </a:lvl6pPr>
            <a:lvl7pPr marL="3022732" indent="0">
              <a:buNone/>
              <a:defRPr sz="2204"/>
            </a:lvl7pPr>
            <a:lvl8pPr marL="3526521" indent="0">
              <a:buNone/>
              <a:defRPr sz="2204"/>
            </a:lvl8pPr>
            <a:lvl9pPr marL="4030309" indent="0">
              <a:buNone/>
              <a:defRPr sz="2204"/>
            </a:lvl9pPr>
          </a:lstStyle>
          <a:p>
            <a:r>
              <a:rPr lang="tr-TR" smtClean="0"/>
              <a:t>Resim eklemek için simgeyi tıklatın</a:t>
            </a:r>
            <a:endParaRPr lang="en-US"/>
          </a:p>
        </p:txBody>
      </p:sp>
      <p:sp>
        <p:nvSpPr>
          <p:cNvPr id="4" name="Text Placeholder 3"/>
          <p:cNvSpPr>
            <a:spLocks noGrp="1"/>
          </p:cNvSpPr>
          <p:nvPr>
            <p:ph type="body" sz="half" idx="2"/>
          </p:nvPr>
        </p:nvSpPr>
        <p:spPr>
          <a:xfrm>
            <a:off x="2095981" y="5914011"/>
            <a:ext cx="6416040" cy="886839"/>
          </a:xfrm>
        </p:spPr>
        <p:txBody>
          <a:bodyPr/>
          <a:lstStyle>
            <a:lvl1pPr marL="0" indent="0">
              <a:buNone/>
              <a:defRPr sz="1543"/>
            </a:lvl1pPr>
            <a:lvl2pPr marL="503789" indent="0">
              <a:buNone/>
              <a:defRPr sz="1322"/>
            </a:lvl2pPr>
            <a:lvl3pPr marL="1007577" indent="0">
              <a:buNone/>
              <a:defRPr sz="1102"/>
            </a:lvl3pPr>
            <a:lvl4pPr marL="1511366" indent="0">
              <a:buNone/>
              <a:defRPr sz="992"/>
            </a:lvl4pPr>
            <a:lvl5pPr marL="2015155" indent="0">
              <a:buNone/>
              <a:defRPr sz="992"/>
            </a:lvl5pPr>
            <a:lvl6pPr marL="2518943" indent="0">
              <a:buNone/>
              <a:defRPr sz="992"/>
            </a:lvl6pPr>
            <a:lvl7pPr marL="3022732" indent="0">
              <a:buNone/>
              <a:defRPr sz="992"/>
            </a:lvl7pPr>
            <a:lvl8pPr marL="3526521" indent="0">
              <a:buNone/>
              <a:defRPr sz="992"/>
            </a:lvl8pPr>
            <a:lvl9pPr marL="4030309" indent="0">
              <a:buNone/>
              <a:defRPr sz="992"/>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256B7A0F-5B99-4F35-9BDD-321CD3C098FF}" type="datetimeFigureOut">
              <a:rPr lang="en-US" smtClean="0">
                <a:solidFill>
                  <a:prstClr val="black">
                    <a:tint val="75000"/>
                  </a:prstClr>
                </a:solidFill>
              </a:rPr>
              <a:pPr/>
              <a:t>6/4/2020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9492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theme" Target="../theme/theme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670" y="302610"/>
            <a:ext cx="9624060" cy="1259417"/>
          </a:xfrm>
          <a:prstGeom prst="rect">
            <a:avLst/>
          </a:prstGeom>
        </p:spPr>
        <p:txBody>
          <a:bodyPr vert="horz" lIns="91440" tIns="45720" rIns="91440" bIns="45720" rtlCol="0" anchor="ctr">
            <a:normAutofit/>
          </a:bodyPr>
          <a:lstStyle/>
          <a:p>
            <a:r>
              <a:rPr lang="tr-TR" smtClean="0"/>
              <a:t>Asıl başlık stili için tıklatın</a:t>
            </a:r>
            <a:endParaRPr lang="en-US"/>
          </a:p>
        </p:txBody>
      </p:sp>
      <p:sp>
        <p:nvSpPr>
          <p:cNvPr id="3" name="Text Placeholder 2"/>
          <p:cNvSpPr>
            <a:spLocks noGrp="1"/>
          </p:cNvSpPr>
          <p:nvPr>
            <p:ph type="body" idx="1"/>
          </p:nvPr>
        </p:nvSpPr>
        <p:spPr>
          <a:xfrm>
            <a:off x="534670" y="1763184"/>
            <a:ext cx="9624060" cy="498694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2"/>
          </p:nvPr>
        </p:nvSpPr>
        <p:spPr>
          <a:xfrm>
            <a:off x="534670" y="7003756"/>
            <a:ext cx="2495127" cy="402314"/>
          </a:xfrm>
          <a:prstGeom prst="rect">
            <a:avLst/>
          </a:prstGeom>
        </p:spPr>
        <p:txBody>
          <a:bodyPr vert="horz" lIns="91440" tIns="45720" rIns="91440" bIns="45720" rtlCol="0" anchor="ctr"/>
          <a:lstStyle>
            <a:lvl1pPr algn="l">
              <a:defRPr sz="1322">
                <a:solidFill>
                  <a:schemeClr val="tx1">
                    <a:tint val="75000"/>
                  </a:schemeClr>
                </a:solidFill>
              </a:defRPr>
            </a:lvl1pPr>
          </a:lstStyle>
          <a:p>
            <a:fld id="{256B7A0F-5B99-4F35-9BDD-321CD3C098FF}" type="datetimeFigureOut">
              <a:rPr lang="en-US" smtClean="0">
                <a:solidFill>
                  <a:prstClr val="black">
                    <a:tint val="75000"/>
                  </a:prstClr>
                </a:solidFill>
              </a:rPr>
              <a:pPr/>
              <a:t>6/4/2020</a:t>
            </a:fld>
            <a:endParaRPr lang="en-US">
              <a:solidFill>
                <a:prstClr val="black">
                  <a:tint val="75000"/>
                </a:prstClr>
              </a:solidFill>
            </a:endParaRPr>
          </a:p>
        </p:txBody>
      </p:sp>
      <p:sp>
        <p:nvSpPr>
          <p:cNvPr id="5" name="Footer Placeholder 4"/>
          <p:cNvSpPr>
            <a:spLocks noGrp="1"/>
          </p:cNvSpPr>
          <p:nvPr>
            <p:ph type="ftr" sz="quarter" idx="3"/>
          </p:nvPr>
        </p:nvSpPr>
        <p:spPr>
          <a:xfrm>
            <a:off x="3653579" y="7003756"/>
            <a:ext cx="3386243" cy="402314"/>
          </a:xfrm>
          <a:prstGeom prst="rect">
            <a:avLst/>
          </a:prstGeom>
        </p:spPr>
        <p:txBody>
          <a:bodyPr vert="horz" lIns="91440" tIns="45720" rIns="91440" bIns="45720" rtlCol="0" anchor="ctr"/>
          <a:lstStyle>
            <a:lvl1pPr algn="ctr">
              <a:defRPr sz="1322">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7663603" y="7003756"/>
            <a:ext cx="2495127" cy="402314"/>
          </a:xfrm>
          <a:prstGeom prst="rect">
            <a:avLst/>
          </a:prstGeom>
        </p:spPr>
        <p:txBody>
          <a:bodyPr vert="horz" lIns="91440" tIns="45720" rIns="91440" bIns="45720" rtlCol="0" anchor="ctr"/>
          <a:lstStyle>
            <a:lvl1pPr algn="r">
              <a:defRPr sz="1322">
                <a:solidFill>
                  <a:schemeClr val="tx1">
                    <a:tint val="75000"/>
                  </a:schemeClr>
                </a:solidFill>
              </a:defRPr>
            </a:lvl1p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7702366"/>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Lst>
  <p:timing>
    <p:tnLst>
      <p:par>
        <p:cTn id="1" dur="indefinite" restart="never" nodeType="tmRoot"/>
      </p:par>
    </p:tnLst>
  </p:timing>
  <p:txStyles>
    <p:titleStyle>
      <a:lvl1pPr algn="ctr" defTabSz="1007577" rtl="0" eaLnBrk="1" latinLnBrk="0" hangingPunct="1">
        <a:spcBef>
          <a:spcPct val="0"/>
        </a:spcBef>
        <a:buNone/>
        <a:defRPr sz="4848" kern="1200">
          <a:solidFill>
            <a:schemeClr val="tx1"/>
          </a:solidFill>
          <a:latin typeface="+mj-lt"/>
          <a:ea typeface="+mj-ea"/>
          <a:cs typeface="+mj-cs"/>
        </a:defRPr>
      </a:lvl1pPr>
    </p:titleStyle>
    <p:bodyStyle>
      <a:lvl1pPr marL="377842" indent="-377842" algn="l" defTabSz="1007577" rtl="0" eaLnBrk="1" latinLnBrk="0" hangingPunct="1">
        <a:spcBef>
          <a:spcPct val="20000"/>
        </a:spcBef>
        <a:buFont typeface="Arial" pitchFamily="34" charset="0"/>
        <a:buChar char="•"/>
        <a:defRPr sz="3526" kern="1200">
          <a:solidFill>
            <a:schemeClr val="tx1"/>
          </a:solidFill>
          <a:latin typeface="+mn-lt"/>
          <a:ea typeface="+mn-ea"/>
          <a:cs typeface="+mn-cs"/>
        </a:defRPr>
      </a:lvl1pPr>
      <a:lvl2pPr marL="818657" indent="-314868" algn="l" defTabSz="1007577" rtl="0" eaLnBrk="1" latinLnBrk="0" hangingPunct="1">
        <a:spcBef>
          <a:spcPct val="20000"/>
        </a:spcBef>
        <a:buFont typeface="Arial" pitchFamily="34" charset="0"/>
        <a:buChar char="–"/>
        <a:defRPr sz="3085" kern="1200">
          <a:solidFill>
            <a:schemeClr val="tx1"/>
          </a:solidFill>
          <a:latin typeface="+mn-lt"/>
          <a:ea typeface="+mn-ea"/>
          <a:cs typeface="+mn-cs"/>
        </a:defRPr>
      </a:lvl2pPr>
      <a:lvl3pPr marL="1259472" indent="-251894" algn="l" defTabSz="1007577" rtl="0" eaLnBrk="1" latinLnBrk="0" hangingPunct="1">
        <a:spcBef>
          <a:spcPct val="20000"/>
        </a:spcBef>
        <a:buFont typeface="Arial" pitchFamily="34" charset="0"/>
        <a:buChar char="•"/>
        <a:defRPr sz="2645" kern="1200">
          <a:solidFill>
            <a:schemeClr val="tx1"/>
          </a:solidFill>
          <a:latin typeface="+mn-lt"/>
          <a:ea typeface="+mn-ea"/>
          <a:cs typeface="+mn-cs"/>
        </a:defRPr>
      </a:lvl3pPr>
      <a:lvl4pPr marL="1763260" indent="-251894" algn="l" defTabSz="1007577" rtl="0" eaLnBrk="1" latinLnBrk="0" hangingPunct="1">
        <a:spcBef>
          <a:spcPct val="20000"/>
        </a:spcBef>
        <a:buFont typeface="Arial" pitchFamily="34" charset="0"/>
        <a:buChar char="–"/>
        <a:defRPr sz="2204" kern="1200">
          <a:solidFill>
            <a:schemeClr val="tx1"/>
          </a:solidFill>
          <a:latin typeface="+mn-lt"/>
          <a:ea typeface="+mn-ea"/>
          <a:cs typeface="+mn-cs"/>
        </a:defRPr>
      </a:lvl4pPr>
      <a:lvl5pPr marL="2267049" indent="-251894" algn="l" defTabSz="1007577" rtl="0" eaLnBrk="1" latinLnBrk="0" hangingPunct="1">
        <a:spcBef>
          <a:spcPct val="20000"/>
        </a:spcBef>
        <a:buFont typeface="Arial" pitchFamily="34" charset="0"/>
        <a:buChar char="»"/>
        <a:defRPr sz="2204" kern="1200">
          <a:solidFill>
            <a:schemeClr val="tx1"/>
          </a:solidFill>
          <a:latin typeface="+mn-lt"/>
          <a:ea typeface="+mn-ea"/>
          <a:cs typeface="+mn-cs"/>
        </a:defRPr>
      </a:lvl5pPr>
      <a:lvl6pPr marL="2770838" indent="-251894" algn="l" defTabSz="1007577" rtl="0" eaLnBrk="1" latinLnBrk="0" hangingPunct="1">
        <a:spcBef>
          <a:spcPct val="20000"/>
        </a:spcBef>
        <a:buFont typeface="Arial" pitchFamily="34" charset="0"/>
        <a:buChar char="•"/>
        <a:defRPr sz="2204" kern="1200">
          <a:solidFill>
            <a:schemeClr val="tx1"/>
          </a:solidFill>
          <a:latin typeface="+mn-lt"/>
          <a:ea typeface="+mn-ea"/>
          <a:cs typeface="+mn-cs"/>
        </a:defRPr>
      </a:lvl6pPr>
      <a:lvl7pPr marL="3274626" indent="-251894" algn="l" defTabSz="1007577" rtl="0" eaLnBrk="1" latinLnBrk="0" hangingPunct="1">
        <a:spcBef>
          <a:spcPct val="20000"/>
        </a:spcBef>
        <a:buFont typeface="Arial" pitchFamily="34" charset="0"/>
        <a:buChar char="•"/>
        <a:defRPr sz="2204" kern="1200">
          <a:solidFill>
            <a:schemeClr val="tx1"/>
          </a:solidFill>
          <a:latin typeface="+mn-lt"/>
          <a:ea typeface="+mn-ea"/>
          <a:cs typeface="+mn-cs"/>
        </a:defRPr>
      </a:lvl7pPr>
      <a:lvl8pPr marL="3778415" indent="-251894" algn="l" defTabSz="1007577" rtl="0" eaLnBrk="1" latinLnBrk="0" hangingPunct="1">
        <a:spcBef>
          <a:spcPct val="20000"/>
        </a:spcBef>
        <a:buFont typeface="Arial" pitchFamily="34" charset="0"/>
        <a:buChar char="•"/>
        <a:defRPr sz="2204" kern="1200">
          <a:solidFill>
            <a:schemeClr val="tx1"/>
          </a:solidFill>
          <a:latin typeface="+mn-lt"/>
          <a:ea typeface="+mn-ea"/>
          <a:cs typeface="+mn-cs"/>
        </a:defRPr>
      </a:lvl8pPr>
      <a:lvl9pPr marL="4282204" indent="-251894" algn="l" defTabSz="1007577" rtl="0" eaLnBrk="1" latinLnBrk="0" hangingPunct="1">
        <a:spcBef>
          <a:spcPct val="20000"/>
        </a:spcBef>
        <a:buFont typeface="Arial" pitchFamily="34" charset="0"/>
        <a:buChar char="•"/>
        <a:defRPr sz="2204" kern="1200">
          <a:solidFill>
            <a:schemeClr val="tx1"/>
          </a:solidFill>
          <a:latin typeface="+mn-lt"/>
          <a:ea typeface="+mn-ea"/>
          <a:cs typeface="+mn-cs"/>
        </a:defRPr>
      </a:lvl9pPr>
    </p:bodyStyle>
    <p:otherStyle>
      <a:defPPr>
        <a:defRPr lang="en-US"/>
      </a:defPPr>
      <a:lvl1pPr marL="0" algn="l" defTabSz="1007577" rtl="0" eaLnBrk="1" latinLnBrk="0" hangingPunct="1">
        <a:defRPr sz="1983" kern="1200">
          <a:solidFill>
            <a:schemeClr val="tx1"/>
          </a:solidFill>
          <a:latin typeface="+mn-lt"/>
          <a:ea typeface="+mn-ea"/>
          <a:cs typeface="+mn-cs"/>
        </a:defRPr>
      </a:lvl1pPr>
      <a:lvl2pPr marL="503789" algn="l" defTabSz="1007577" rtl="0" eaLnBrk="1" latinLnBrk="0" hangingPunct="1">
        <a:defRPr sz="1983" kern="1200">
          <a:solidFill>
            <a:schemeClr val="tx1"/>
          </a:solidFill>
          <a:latin typeface="+mn-lt"/>
          <a:ea typeface="+mn-ea"/>
          <a:cs typeface="+mn-cs"/>
        </a:defRPr>
      </a:lvl2pPr>
      <a:lvl3pPr marL="1007577" algn="l" defTabSz="1007577" rtl="0" eaLnBrk="1" latinLnBrk="0" hangingPunct="1">
        <a:defRPr sz="1983" kern="1200">
          <a:solidFill>
            <a:schemeClr val="tx1"/>
          </a:solidFill>
          <a:latin typeface="+mn-lt"/>
          <a:ea typeface="+mn-ea"/>
          <a:cs typeface="+mn-cs"/>
        </a:defRPr>
      </a:lvl3pPr>
      <a:lvl4pPr marL="1511366" algn="l" defTabSz="1007577" rtl="0" eaLnBrk="1" latinLnBrk="0" hangingPunct="1">
        <a:defRPr sz="1983" kern="1200">
          <a:solidFill>
            <a:schemeClr val="tx1"/>
          </a:solidFill>
          <a:latin typeface="+mn-lt"/>
          <a:ea typeface="+mn-ea"/>
          <a:cs typeface="+mn-cs"/>
        </a:defRPr>
      </a:lvl4pPr>
      <a:lvl5pPr marL="2015155" algn="l" defTabSz="1007577" rtl="0" eaLnBrk="1" latinLnBrk="0" hangingPunct="1">
        <a:defRPr sz="1983" kern="1200">
          <a:solidFill>
            <a:schemeClr val="tx1"/>
          </a:solidFill>
          <a:latin typeface="+mn-lt"/>
          <a:ea typeface="+mn-ea"/>
          <a:cs typeface="+mn-cs"/>
        </a:defRPr>
      </a:lvl5pPr>
      <a:lvl6pPr marL="2518943" algn="l" defTabSz="1007577" rtl="0" eaLnBrk="1" latinLnBrk="0" hangingPunct="1">
        <a:defRPr sz="1983" kern="1200">
          <a:solidFill>
            <a:schemeClr val="tx1"/>
          </a:solidFill>
          <a:latin typeface="+mn-lt"/>
          <a:ea typeface="+mn-ea"/>
          <a:cs typeface="+mn-cs"/>
        </a:defRPr>
      </a:lvl6pPr>
      <a:lvl7pPr marL="3022732" algn="l" defTabSz="1007577" rtl="0" eaLnBrk="1" latinLnBrk="0" hangingPunct="1">
        <a:defRPr sz="1983" kern="1200">
          <a:solidFill>
            <a:schemeClr val="tx1"/>
          </a:solidFill>
          <a:latin typeface="+mn-lt"/>
          <a:ea typeface="+mn-ea"/>
          <a:cs typeface="+mn-cs"/>
        </a:defRPr>
      </a:lvl7pPr>
      <a:lvl8pPr marL="3526521" algn="l" defTabSz="1007577" rtl="0" eaLnBrk="1" latinLnBrk="0" hangingPunct="1">
        <a:defRPr sz="1983" kern="1200">
          <a:solidFill>
            <a:schemeClr val="tx1"/>
          </a:solidFill>
          <a:latin typeface="+mn-lt"/>
          <a:ea typeface="+mn-ea"/>
          <a:cs typeface="+mn-cs"/>
        </a:defRPr>
      </a:lvl8pPr>
      <a:lvl9pPr marL="4030309" algn="l" defTabSz="1007577" rtl="0" eaLnBrk="1" latinLnBrk="0" hangingPunct="1">
        <a:defRPr sz="198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670" y="302610"/>
            <a:ext cx="9624060" cy="1259417"/>
          </a:xfrm>
          <a:prstGeom prst="rect">
            <a:avLst/>
          </a:prstGeom>
        </p:spPr>
        <p:txBody>
          <a:bodyPr vert="horz" lIns="91440" tIns="45720" rIns="91440" bIns="45720" rtlCol="0" anchor="ctr">
            <a:normAutofit/>
          </a:bodyPr>
          <a:lstStyle/>
          <a:p>
            <a:r>
              <a:rPr lang="tr-TR" smtClean="0"/>
              <a:t>Asıl başlık stili için tıklatın</a:t>
            </a:r>
            <a:endParaRPr lang="en-US"/>
          </a:p>
        </p:txBody>
      </p:sp>
      <p:sp>
        <p:nvSpPr>
          <p:cNvPr id="3" name="Text Placeholder 2"/>
          <p:cNvSpPr>
            <a:spLocks noGrp="1"/>
          </p:cNvSpPr>
          <p:nvPr>
            <p:ph type="body" idx="1"/>
          </p:nvPr>
        </p:nvSpPr>
        <p:spPr>
          <a:xfrm>
            <a:off x="534670" y="1763184"/>
            <a:ext cx="9624060" cy="498694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2"/>
          </p:nvPr>
        </p:nvSpPr>
        <p:spPr>
          <a:xfrm>
            <a:off x="534670" y="7003756"/>
            <a:ext cx="2495127" cy="402314"/>
          </a:xfrm>
          <a:prstGeom prst="rect">
            <a:avLst/>
          </a:prstGeom>
        </p:spPr>
        <p:txBody>
          <a:bodyPr vert="horz" lIns="91440" tIns="45720" rIns="91440" bIns="45720" rtlCol="0" anchor="ctr"/>
          <a:lstStyle>
            <a:lvl1pPr algn="l">
              <a:defRPr sz="1322">
                <a:solidFill>
                  <a:schemeClr val="tx1">
                    <a:tint val="75000"/>
                  </a:schemeClr>
                </a:solidFill>
              </a:defRPr>
            </a:lvl1pPr>
          </a:lstStyle>
          <a:p>
            <a:fld id="{BE3545F7-77F9-4401-AA0E-BF14C26D8903}" type="datetimeFigureOut">
              <a:rPr lang="en-US" smtClean="0"/>
              <a:pPr/>
              <a:t>6/4/2020</a:t>
            </a:fld>
            <a:endParaRPr lang="en-US"/>
          </a:p>
        </p:txBody>
      </p:sp>
      <p:sp>
        <p:nvSpPr>
          <p:cNvPr id="5" name="Footer Placeholder 4"/>
          <p:cNvSpPr>
            <a:spLocks noGrp="1"/>
          </p:cNvSpPr>
          <p:nvPr>
            <p:ph type="ftr" sz="quarter" idx="3"/>
          </p:nvPr>
        </p:nvSpPr>
        <p:spPr>
          <a:xfrm>
            <a:off x="3653579" y="7003756"/>
            <a:ext cx="3386243" cy="402314"/>
          </a:xfrm>
          <a:prstGeom prst="rect">
            <a:avLst/>
          </a:prstGeom>
        </p:spPr>
        <p:txBody>
          <a:bodyPr vert="horz" lIns="91440" tIns="45720" rIns="91440" bIns="45720" rtlCol="0" anchor="ctr"/>
          <a:lstStyle>
            <a:lvl1pPr algn="ctr">
              <a:defRPr sz="132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663603" y="7003756"/>
            <a:ext cx="2495127" cy="402314"/>
          </a:xfrm>
          <a:prstGeom prst="rect">
            <a:avLst/>
          </a:prstGeom>
        </p:spPr>
        <p:txBody>
          <a:bodyPr vert="horz" lIns="91440" tIns="45720" rIns="91440" bIns="45720" rtlCol="0" anchor="ctr"/>
          <a:lstStyle>
            <a:lvl1pPr algn="r">
              <a:defRPr sz="1322">
                <a:solidFill>
                  <a:schemeClr val="tx1">
                    <a:tint val="75000"/>
                  </a:schemeClr>
                </a:solidFill>
              </a:defRPr>
            </a:lvl1pPr>
          </a:lstStyle>
          <a:p>
            <a:fld id="{3F6E0586-5A1C-41FD-AA9D-07A4E729E633}" type="slidenum">
              <a:rPr lang="en-US" smtClean="0"/>
              <a:pPr/>
              <a:t>‹#›</a:t>
            </a:fld>
            <a:endParaRPr lang="en-US"/>
          </a:p>
        </p:txBody>
      </p:sp>
    </p:spTree>
    <p:extLst>
      <p:ext uri="{BB962C8B-B14F-4D97-AF65-F5344CB8AC3E}">
        <p14:creationId xmlns:p14="http://schemas.microsoft.com/office/powerpoint/2010/main" val="2961419711"/>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defTabSz="1007577" rtl="0" eaLnBrk="1" latinLnBrk="0" hangingPunct="1">
        <a:spcBef>
          <a:spcPct val="0"/>
        </a:spcBef>
        <a:buNone/>
        <a:defRPr sz="4848" kern="1200">
          <a:solidFill>
            <a:schemeClr val="tx1"/>
          </a:solidFill>
          <a:latin typeface="+mj-lt"/>
          <a:ea typeface="+mj-ea"/>
          <a:cs typeface="+mj-cs"/>
        </a:defRPr>
      </a:lvl1pPr>
    </p:titleStyle>
    <p:bodyStyle>
      <a:lvl1pPr marL="377842" indent="-377842" algn="l" defTabSz="1007577" rtl="0" eaLnBrk="1" latinLnBrk="0" hangingPunct="1">
        <a:spcBef>
          <a:spcPct val="20000"/>
        </a:spcBef>
        <a:buFont typeface="Arial" pitchFamily="34" charset="0"/>
        <a:buChar char="•"/>
        <a:defRPr sz="3526" kern="1200">
          <a:solidFill>
            <a:schemeClr val="tx1"/>
          </a:solidFill>
          <a:latin typeface="+mn-lt"/>
          <a:ea typeface="+mn-ea"/>
          <a:cs typeface="+mn-cs"/>
        </a:defRPr>
      </a:lvl1pPr>
      <a:lvl2pPr marL="818657" indent="-314868" algn="l" defTabSz="1007577" rtl="0" eaLnBrk="1" latinLnBrk="0" hangingPunct="1">
        <a:spcBef>
          <a:spcPct val="20000"/>
        </a:spcBef>
        <a:buFont typeface="Arial" pitchFamily="34" charset="0"/>
        <a:buChar char="–"/>
        <a:defRPr sz="3085" kern="1200">
          <a:solidFill>
            <a:schemeClr val="tx1"/>
          </a:solidFill>
          <a:latin typeface="+mn-lt"/>
          <a:ea typeface="+mn-ea"/>
          <a:cs typeface="+mn-cs"/>
        </a:defRPr>
      </a:lvl2pPr>
      <a:lvl3pPr marL="1259472" indent="-251894" algn="l" defTabSz="1007577" rtl="0" eaLnBrk="1" latinLnBrk="0" hangingPunct="1">
        <a:spcBef>
          <a:spcPct val="20000"/>
        </a:spcBef>
        <a:buFont typeface="Arial" pitchFamily="34" charset="0"/>
        <a:buChar char="•"/>
        <a:defRPr sz="2645" kern="1200">
          <a:solidFill>
            <a:schemeClr val="tx1"/>
          </a:solidFill>
          <a:latin typeface="+mn-lt"/>
          <a:ea typeface="+mn-ea"/>
          <a:cs typeface="+mn-cs"/>
        </a:defRPr>
      </a:lvl3pPr>
      <a:lvl4pPr marL="1763260" indent="-251894" algn="l" defTabSz="1007577" rtl="0" eaLnBrk="1" latinLnBrk="0" hangingPunct="1">
        <a:spcBef>
          <a:spcPct val="20000"/>
        </a:spcBef>
        <a:buFont typeface="Arial" pitchFamily="34" charset="0"/>
        <a:buChar char="–"/>
        <a:defRPr sz="2204" kern="1200">
          <a:solidFill>
            <a:schemeClr val="tx1"/>
          </a:solidFill>
          <a:latin typeface="+mn-lt"/>
          <a:ea typeface="+mn-ea"/>
          <a:cs typeface="+mn-cs"/>
        </a:defRPr>
      </a:lvl4pPr>
      <a:lvl5pPr marL="2267049" indent="-251894" algn="l" defTabSz="1007577" rtl="0" eaLnBrk="1" latinLnBrk="0" hangingPunct="1">
        <a:spcBef>
          <a:spcPct val="20000"/>
        </a:spcBef>
        <a:buFont typeface="Arial" pitchFamily="34" charset="0"/>
        <a:buChar char="»"/>
        <a:defRPr sz="2204" kern="1200">
          <a:solidFill>
            <a:schemeClr val="tx1"/>
          </a:solidFill>
          <a:latin typeface="+mn-lt"/>
          <a:ea typeface="+mn-ea"/>
          <a:cs typeface="+mn-cs"/>
        </a:defRPr>
      </a:lvl5pPr>
      <a:lvl6pPr marL="2770838" indent="-251894" algn="l" defTabSz="1007577" rtl="0" eaLnBrk="1" latinLnBrk="0" hangingPunct="1">
        <a:spcBef>
          <a:spcPct val="20000"/>
        </a:spcBef>
        <a:buFont typeface="Arial" pitchFamily="34" charset="0"/>
        <a:buChar char="•"/>
        <a:defRPr sz="2204" kern="1200">
          <a:solidFill>
            <a:schemeClr val="tx1"/>
          </a:solidFill>
          <a:latin typeface="+mn-lt"/>
          <a:ea typeface="+mn-ea"/>
          <a:cs typeface="+mn-cs"/>
        </a:defRPr>
      </a:lvl6pPr>
      <a:lvl7pPr marL="3274626" indent="-251894" algn="l" defTabSz="1007577" rtl="0" eaLnBrk="1" latinLnBrk="0" hangingPunct="1">
        <a:spcBef>
          <a:spcPct val="20000"/>
        </a:spcBef>
        <a:buFont typeface="Arial" pitchFamily="34" charset="0"/>
        <a:buChar char="•"/>
        <a:defRPr sz="2204" kern="1200">
          <a:solidFill>
            <a:schemeClr val="tx1"/>
          </a:solidFill>
          <a:latin typeface="+mn-lt"/>
          <a:ea typeface="+mn-ea"/>
          <a:cs typeface="+mn-cs"/>
        </a:defRPr>
      </a:lvl7pPr>
      <a:lvl8pPr marL="3778415" indent="-251894" algn="l" defTabSz="1007577" rtl="0" eaLnBrk="1" latinLnBrk="0" hangingPunct="1">
        <a:spcBef>
          <a:spcPct val="20000"/>
        </a:spcBef>
        <a:buFont typeface="Arial" pitchFamily="34" charset="0"/>
        <a:buChar char="•"/>
        <a:defRPr sz="2204" kern="1200">
          <a:solidFill>
            <a:schemeClr val="tx1"/>
          </a:solidFill>
          <a:latin typeface="+mn-lt"/>
          <a:ea typeface="+mn-ea"/>
          <a:cs typeface="+mn-cs"/>
        </a:defRPr>
      </a:lvl8pPr>
      <a:lvl9pPr marL="4282204" indent="-251894" algn="l" defTabSz="1007577" rtl="0" eaLnBrk="1" latinLnBrk="0" hangingPunct="1">
        <a:spcBef>
          <a:spcPct val="20000"/>
        </a:spcBef>
        <a:buFont typeface="Arial" pitchFamily="34" charset="0"/>
        <a:buChar char="•"/>
        <a:defRPr sz="2204" kern="1200">
          <a:solidFill>
            <a:schemeClr val="tx1"/>
          </a:solidFill>
          <a:latin typeface="+mn-lt"/>
          <a:ea typeface="+mn-ea"/>
          <a:cs typeface="+mn-cs"/>
        </a:defRPr>
      </a:lvl9pPr>
    </p:bodyStyle>
    <p:otherStyle>
      <a:defPPr>
        <a:defRPr lang="en-US"/>
      </a:defPPr>
      <a:lvl1pPr marL="0" algn="l" defTabSz="1007577" rtl="0" eaLnBrk="1" latinLnBrk="0" hangingPunct="1">
        <a:defRPr sz="1983" kern="1200">
          <a:solidFill>
            <a:schemeClr val="tx1"/>
          </a:solidFill>
          <a:latin typeface="+mn-lt"/>
          <a:ea typeface="+mn-ea"/>
          <a:cs typeface="+mn-cs"/>
        </a:defRPr>
      </a:lvl1pPr>
      <a:lvl2pPr marL="503789" algn="l" defTabSz="1007577" rtl="0" eaLnBrk="1" latinLnBrk="0" hangingPunct="1">
        <a:defRPr sz="1983" kern="1200">
          <a:solidFill>
            <a:schemeClr val="tx1"/>
          </a:solidFill>
          <a:latin typeface="+mn-lt"/>
          <a:ea typeface="+mn-ea"/>
          <a:cs typeface="+mn-cs"/>
        </a:defRPr>
      </a:lvl2pPr>
      <a:lvl3pPr marL="1007577" algn="l" defTabSz="1007577" rtl="0" eaLnBrk="1" latinLnBrk="0" hangingPunct="1">
        <a:defRPr sz="1983" kern="1200">
          <a:solidFill>
            <a:schemeClr val="tx1"/>
          </a:solidFill>
          <a:latin typeface="+mn-lt"/>
          <a:ea typeface="+mn-ea"/>
          <a:cs typeface="+mn-cs"/>
        </a:defRPr>
      </a:lvl3pPr>
      <a:lvl4pPr marL="1511366" algn="l" defTabSz="1007577" rtl="0" eaLnBrk="1" latinLnBrk="0" hangingPunct="1">
        <a:defRPr sz="1983" kern="1200">
          <a:solidFill>
            <a:schemeClr val="tx1"/>
          </a:solidFill>
          <a:latin typeface="+mn-lt"/>
          <a:ea typeface="+mn-ea"/>
          <a:cs typeface="+mn-cs"/>
        </a:defRPr>
      </a:lvl4pPr>
      <a:lvl5pPr marL="2015155" algn="l" defTabSz="1007577" rtl="0" eaLnBrk="1" latinLnBrk="0" hangingPunct="1">
        <a:defRPr sz="1983" kern="1200">
          <a:solidFill>
            <a:schemeClr val="tx1"/>
          </a:solidFill>
          <a:latin typeface="+mn-lt"/>
          <a:ea typeface="+mn-ea"/>
          <a:cs typeface="+mn-cs"/>
        </a:defRPr>
      </a:lvl5pPr>
      <a:lvl6pPr marL="2518943" algn="l" defTabSz="1007577" rtl="0" eaLnBrk="1" latinLnBrk="0" hangingPunct="1">
        <a:defRPr sz="1983" kern="1200">
          <a:solidFill>
            <a:schemeClr val="tx1"/>
          </a:solidFill>
          <a:latin typeface="+mn-lt"/>
          <a:ea typeface="+mn-ea"/>
          <a:cs typeface="+mn-cs"/>
        </a:defRPr>
      </a:lvl6pPr>
      <a:lvl7pPr marL="3022732" algn="l" defTabSz="1007577" rtl="0" eaLnBrk="1" latinLnBrk="0" hangingPunct="1">
        <a:defRPr sz="1983" kern="1200">
          <a:solidFill>
            <a:schemeClr val="tx1"/>
          </a:solidFill>
          <a:latin typeface="+mn-lt"/>
          <a:ea typeface="+mn-ea"/>
          <a:cs typeface="+mn-cs"/>
        </a:defRPr>
      </a:lvl7pPr>
      <a:lvl8pPr marL="3526521" algn="l" defTabSz="1007577" rtl="0" eaLnBrk="1" latinLnBrk="0" hangingPunct="1">
        <a:defRPr sz="1983" kern="1200">
          <a:solidFill>
            <a:schemeClr val="tx1"/>
          </a:solidFill>
          <a:latin typeface="+mn-lt"/>
          <a:ea typeface="+mn-ea"/>
          <a:cs typeface="+mn-cs"/>
        </a:defRPr>
      </a:lvl8pPr>
      <a:lvl9pPr marL="4030309" algn="l" defTabSz="1007577" rtl="0" eaLnBrk="1" latinLnBrk="0" hangingPunct="1">
        <a:defRPr sz="198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670" y="302610"/>
            <a:ext cx="9624060" cy="1259417"/>
          </a:xfrm>
          <a:prstGeom prst="rect">
            <a:avLst/>
          </a:prstGeom>
        </p:spPr>
        <p:txBody>
          <a:bodyPr vert="horz" lIns="91440" tIns="45720" rIns="91440" bIns="45720" rtlCol="0" anchor="ctr">
            <a:normAutofit/>
          </a:bodyPr>
          <a:lstStyle/>
          <a:p>
            <a:r>
              <a:rPr lang="tr-TR" smtClean="0"/>
              <a:t>Asıl başlık stili için tıklatın</a:t>
            </a:r>
            <a:endParaRPr lang="en-US"/>
          </a:p>
        </p:txBody>
      </p:sp>
      <p:sp>
        <p:nvSpPr>
          <p:cNvPr id="3" name="Text Placeholder 2"/>
          <p:cNvSpPr>
            <a:spLocks noGrp="1"/>
          </p:cNvSpPr>
          <p:nvPr>
            <p:ph type="body" idx="1"/>
          </p:nvPr>
        </p:nvSpPr>
        <p:spPr>
          <a:xfrm>
            <a:off x="534670" y="1763184"/>
            <a:ext cx="9624060" cy="498694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2"/>
          </p:nvPr>
        </p:nvSpPr>
        <p:spPr>
          <a:xfrm>
            <a:off x="534670" y="7003756"/>
            <a:ext cx="2495127" cy="402314"/>
          </a:xfrm>
          <a:prstGeom prst="rect">
            <a:avLst/>
          </a:prstGeom>
        </p:spPr>
        <p:txBody>
          <a:bodyPr vert="horz" lIns="91440" tIns="45720" rIns="91440" bIns="45720" rtlCol="0" anchor="ctr"/>
          <a:lstStyle>
            <a:lvl1pPr algn="l">
              <a:defRPr sz="1322">
                <a:solidFill>
                  <a:schemeClr val="tx1">
                    <a:tint val="75000"/>
                  </a:schemeClr>
                </a:solidFill>
              </a:defRPr>
            </a:lvl1pPr>
          </a:lstStyle>
          <a:p>
            <a:fld id="{256B7A0F-5B99-4F35-9BDD-321CD3C098FF}" type="datetimeFigureOut">
              <a:rPr lang="en-US" smtClean="0"/>
              <a:pPr/>
              <a:t>6/4/2020</a:t>
            </a:fld>
            <a:endParaRPr lang="en-US"/>
          </a:p>
        </p:txBody>
      </p:sp>
      <p:sp>
        <p:nvSpPr>
          <p:cNvPr id="5" name="Footer Placeholder 4"/>
          <p:cNvSpPr>
            <a:spLocks noGrp="1"/>
          </p:cNvSpPr>
          <p:nvPr>
            <p:ph type="ftr" sz="quarter" idx="3"/>
          </p:nvPr>
        </p:nvSpPr>
        <p:spPr>
          <a:xfrm>
            <a:off x="3653579" y="7003756"/>
            <a:ext cx="3386243" cy="402314"/>
          </a:xfrm>
          <a:prstGeom prst="rect">
            <a:avLst/>
          </a:prstGeom>
        </p:spPr>
        <p:txBody>
          <a:bodyPr vert="horz" lIns="91440" tIns="45720" rIns="91440" bIns="45720" rtlCol="0" anchor="ctr"/>
          <a:lstStyle>
            <a:lvl1pPr algn="ctr">
              <a:defRPr sz="132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663603" y="7003756"/>
            <a:ext cx="2495127" cy="402314"/>
          </a:xfrm>
          <a:prstGeom prst="rect">
            <a:avLst/>
          </a:prstGeom>
        </p:spPr>
        <p:txBody>
          <a:bodyPr vert="horz" lIns="91440" tIns="45720" rIns="91440" bIns="45720" rtlCol="0" anchor="ctr"/>
          <a:lstStyle>
            <a:lvl1pPr algn="r">
              <a:defRPr sz="1322">
                <a:solidFill>
                  <a:schemeClr val="tx1">
                    <a:tint val="75000"/>
                  </a:schemeClr>
                </a:solidFill>
              </a:defRPr>
            </a:lvl1pPr>
          </a:lstStyle>
          <a:p>
            <a:fld id="{9DAB3369-7666-44EB-AEA9-5FA9440DB40A}" type="slidenum">
              <a:rPr lang="en-US" smtClean="0"/>
              <a:pPr/>
              <a:t>‹#›</a:t>
            </a:fld>
            <a:endParaRPr lang="en-US"/>
          </a:p>
        </p:txBody>
      </p:sp>
    </p:spTree>
    <p:extLst>
      <p:ext uri="{BB962C8B-B14F-4D97-AF65-F5344CB8AC3E}">
        <p14:creationId xmlns:p14="http://schemas.microsoft.com/office/powerpoint/2010/main" val="1206519672"/>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iming>
    <p:tnLst>
      <p:par>
        <p:cTn id="1" dur="indefinite" restart="never" nodeType="tmRoot"/>
      </p:par>
    </p:tnLst>
  </p:timing>
  <p:txStyles>
    <p:titleStyle>
      <a:lvl1pPr algn="ctr" defTabSz="1007577" rtl="0" eaLnBrk="1" latinLnBrk="0" hangingPunct="1">
        <a:spcBef>
          <a:spcPct val="0"/>
        </a:spcBef>
        <a:buNone/>
        <a:defRPr sz="4848" kern="1200">
          <a:solidFill>
            <a:schemeClr val="tx1"/>
          </a:solidFill>
          <a:latin typeface="+mj-lt"/>
          <a:ea typeface="+mj-ea"/>
          <a:cs typeface="+mj-cs"/>
        </a:defRPr>
      </a:lvl1pPr>
    </p:titleStyle>
    <p:bodyStyle>
      <a:lvl1pPr marL="377842" indent="-377842" algn="l" defTabSz="1007577" rtl="0" eaLnBrk="1" latinLnBrk="0" hangingPunct="1">
        <a:spcBef>
          <a:spcPct val="20000"/>
        </a:spcBef>
        <a:buFont typeface="Arial" pitchFamily="34" charset="0"/>
        <a:buChar char="•"/>
        <a:defRPr sz="3526" kern="1200">
          <a:solidFill>
            <a:schemeClr val="tx1"/>
          </a:solidFill>
          <a:latin typeface="+mn-lt"/>
          <a:ea typeface="+mn-ea"/>
          <a:cs typeface="+mn-cs"/>
        </a:defRPr>
      </a:lvl1pPr>
      <a:lvl2pPr marL="818657" indent="-314868" algn="l" defTabSz="1007577" rtl="0" eaLnBrk="1" latinLnBrk="0" hangingPunct="1">
        <a:spcBef>
          <a:spcPct val="20000"/>
        </a:spcBef>
        <a:buFont typeface="Arial" pitchFamily="34" charset="0"/>
        <a:buChar char="–"/>
        <a:defRPr sz="3085" kern="1200">
          <a:solidFill>
            <a:schemeClr val="tx1"/>
          </a:solidFill>
          <a:latin typeface="+mn-lt"/>
          <a:ea typeface="+mn-ea"/>
          <a:cs typeface="+mn-cs"/>
        </a:defRPr>
      </a:lvl2pPr>
      <a:lvl3pPr marL="1259472" indent="-251894" algn="l" defTabSz="1007577" rtl="0" eaLnBrk="1" latinLnBrk="0" hangingPunct="1">
        <a:spcBef>
          <a:spcPct val="20000"/>
        </a:spcBef>
        <a:buFont typeface="Arial" pitchFamily="34" charset="0"/>
        <a:buChar char="•"/>
        <a:defRPr sz="2645" kern="1200">
          <a:solidFill>
            <a:schemeClr val="tx1"/>
          </a:solidFill>
          <a:latin typeface="+mn-lt"/>
          <a:ea typeface="+mn-ea"/>
          <a:cs typeface="+mn-cs"/>
        </a:defRPr>
      </a:lvl3pPr>
      <a:lvl4pPr marL="1763260" indent="-251894" algn="l" defTabSz="1007577" rtl="0" eaLnBrk="1" latinLnBrk="0" hangingPunct="1">
        <a:spcBef>
          <a:spcPct val="20000"/>
        </a:spcBef>
        <a:buFont typeface="Arial" pitchFamily="34" charset="0"/>
        <a:buChar char="–"/>
        <a:defRPr sz="2204" kern="1200">
          <a:solidFill>
            <a:schemeClr val="tx1"/>
          </a:solidFill>
          <a:latin typeface="+mn-lt"/>
          <a:ea typeface="+mn-ea"/>
          <a:cs typeface="+mn-cs"/>
        </a:defRPr>
      </a:lvl4pPr>
      <a:lvl5pPr marL="2267049" indent="-251894" algn="l" defTabSz="1007577" rtl="0" eaLnBrk="1" latinLnBrk="0" hangingPunct="1">
        <a:spcBef>
          <a:spcPct val="20000"/>
        </a:spcBef>
        <a:buFont typeface="Arial" pitchFamily="34" charset="0"/>
        <a:buChar char="»"/>
        <a:defRPr sz="2204" kern="1200">
          <a:solidFill>
            <a:schemeClr val="tx1"/>
          </a:solidFill>
          <a:latin typeface="+mn-lt"/>
          <a:ea typeface="+mn-ea"/>
          <a:cs typeface="+mn-cs"/>
        </a:defRPr>
      </a:lvl5pPr>
      <a:lvl6pPr marL="2770838" indent="-251894" algn="l" defTabSz="1007577" rtl="0" eaLnBrk="1" latinLnBrk="0" hangingPunct="1">
        <a:spcBef>
          <a:spcPct val="20000"/>
        </a:spcBef>
        <a:buFont typeface="Arial" pitchFamily="34" charset="0"/>
        <a:buChar char="•"/>
        <a:defRPr sz="2204" kern="1200">
          <a:solidFill>
            <a:schemeClr val="tx1"/>
          </a:solidFill>
          <a:latin typeface="+mn-lt"/>
          <a:ea typeface="+mn-ea"/>
          <a:cs typeface="+mn-cs"/>
        </a:defRPr>
      </a:lvl6pPr>
      <a:lvl7pPr marL="3274626" indent="-251894" algn="l" defTabSz="1007577" rtl="0" eaLnBrk="1" latinLnBrk="0" hangingPunct="1">
        <a:spcBef>
          <a:spcPct val="20000"/>
        </a:spcBef>
        <a:buFont typeface="Arial" pitchFamily="34" charset="0"/>
        <a:buChar char="•"/>
        <a:defRPr sz="2204" kern="1200">
          <a:solidFill>
            <a:schemeClr val="tx1"/>
          </a:solidFill>
          <a:latin typeface="+mn-lt"/>
          <a:ea typeface="+mn-ea"/>
          <a:cs typeface="+mn-cs"/>
        </a:defRPr>
      </a:lvl7pPr>
      <a:lvl8pPr marL="3778415" indent="-251894" algn="l" defTabSz="1007577" rtl="0" eaLnBrk="1" latinLnBrk="0" hangingPunct="1">
        <a:spcBef>
          <a:spcPct val="20000"/>
        </a:spcBef>
        <a:buFont typeface="Arial" pitchFamily="34" charset="0"/>
        <a:buChar char="•"/>
        <a:defRPr sz="2204" kern="1200">
          <a:solidFill>
            <a:schemeClr val="tx1"/>
          </a:solidFill>
          <a:latin typeface="+mn-lt"/>
          <a:ea typeface="+mn-ea"/>
          <a:cs typeface="+mn-cs"/>
        </a:defRPr>
      </a:lvl8pPr>
      <a:lvl9pPr marL="4282204" indent="-251894" algn="l" defTabSz="1007577" rtl="0" eaLnBrk="1" latinLnBrk="0" hangingPunct="1">
        <a:spcBef>
          <a:spcPct val="20000"/>
        </a:spcBef>
        <a:buFont typeface="Arial" pitchFamily="34" charset="0"/>
        <a:buChar char="•"/>
        <a:defRPr sz="2204" kern="1200">
          <a:solidFill>
            <a:schemeClr val="tx1"/>
          </a:solidFill>
          <a:latin typeface="+mn-lt"/>
          <a:ea typeface="+mn-ea"/>
          <a:cs typeface="+mn-cs"/>
        </a:defRPr>
      </a:lvl9pPr>
    </p:bodyStyle>
    <p:otherStyle>
      <a:defPPr>
        <a:defRPr lang="en-US"/>
      </a:defPPr>
      <a:lvl1pPr marL="0" algn="l" defTabSz="1007577" rtl="0" eaLnBrk="1" latinLnBrk="0" hangingPunct="1">
        <a:defRPr sz="1983" kern="1200">
          <a:solidFill>
            <a:schemeClr val="tx1"/>
          </a:solidFill>
          <a:latin typeface="+mn-lt"/>
          <a:ea typeface="+mn-ea"/>
          <a:cs typeface="+mn-cs"/>
        </a:defRPr>
      </a:lvl1pPr>
      <a:lvl2pPr marL="503789" algn="l" defTabSz="1007577" rtl="0" eaLnBrk="1" latinLnBrk="0" hangingPunct="1">
        <a:defRPr sz="1983" kern="1200">
          <a:solidFill>
            <a:schemeClr val="tx1"/>
          </a:solidFill>
          <a:latin typeface="+mn-lt"/>
          <a:ea typeface="+mn-ea"/>
          <a:cs typeface="+mn-cs"/>
        </a:defRPr>
      </a:lvl2pPr>
      <a:lvl3pPr marL="1007577" algn="l" defTabSz="1007577" rtl="0" eaLnBrk="1" latinLnBrk="0" hangingPunct="1">
        <a:defRPr sz="1983" kern="1200">
          <a:solidFill>
            <a:schemeClr val="tx1"/>
          </a:solidFill>
          <a:latin typeface="+mn-lt"/>
          <a:ea typeface="+mn-ea"/>
          <a:cs typeface="+mn-cs"/>
        </a:defRPr>
      </a:lvl3pPr>
      <a:lvl4pPr marL="1511366" algn="l" defTabSz="1007577" rtl="0" eaLnBrk="1" latinLnBrk="0" hangingPunct="1">
        <a:defRPr sz="1983" kern="1200">
          <a:solidFill>
            <a:schemeClr val="tx1"/>
          </a:solidFill>
          <a:latin typeface="+mn-lt"/>
          <a:ea typeface="+mn-ea"/>
          <a:cs typeface="+mn-cs"/>
        </a:defRPr>
      </a:lvl4pPr>
      <a:lvl5pPr marL="2015155" algn="l" defTabSz="1007577" rtl="0" eaLnBrk="1" latinLnBrk="0" hangingPunct="1">
        <a:defRPr sz="1983" kern="1200">
          <a:solidFill>
            <a:schemeClr val="tx1"/>
          </a:solidFill>
          <a:latin typeface="+mn-lt"/>
          <a:ea typeface="+mn-ea"/>
          <a:cs typeface="+mn-cs"/>
        </a:defRPr>
      </a:lvl5pPr>
      <a:lvl6pPr marL="2518943" algn="l" defTabSz="1007577" rtl="0" eaLnBrk="1" latinLnBrk="0" hangingPunct="1">
        <a:defRPr sz="1983" kern="1200">
          <a:solidFill>
            <a:schemeClr val="tx1"/>
          </a:solidFill>
          <a:latin typeface="+mn-lt"/>
          <a:ea typeface="+mn-ea"/>
          <a:cs typeface="+mn-cs"/>
        </a:defRPr>
      </a:lvl6pPr>
      <a:lvl7pPr marL="3022732" algn="l" defTabSz="1007577" rtl="0" eaLnBrk="1" latinLnBrk="0" hangingPunct="1">
        <a:defRPr sz="1983" kern="1200">
          <a:solidFill>
            <a:schemeClr val="tx1"/>
          </a:solidFill>
          <a:latin typeface="+mn-lt"/>
          <a:ea typeface="+mn-ea"/>
          <a:cs typeface="+mn-cs"/>
        </a:defRPr>
      </a:lvl7pPr>
      <a:lvl8pPr marL="3526521" algn="l" defTabSz="1007577" rtl="0" eaLnBrk="1" latinLnBrk="0" hangingPunct="1">
        <a:defRPr sz="1983" kern="1200">
          <a:solidFill>
            <a:schemeClr val="tx1"/>
          </a:solidFill>
          <a:latin typeface="+mn-lt"/>
          <a:ea typeface="+mn-ea"/>
          <a:cs typeface="+mn-cs"/>
        </a:defRPr>
      </a:lvl8pPr>
      <a:lvl9pPr marL="4030309" algn="l" defTabSz="1007577" rtl="0" eaLnBrk="1" latinLnBrk="0" hangingPunct="1">
        <a:defRPr sz="198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7800984" y="4291346"/>
            <a:ext cx="2889061" cy="2929310"/>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23782" y="4953706"/>
            <a:ext cx="7665553" cy="1679222"/>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23782" y="587729"/>
            <a:ext cx="7665553" cy="4151414"/>
          </a:xfrm>
          <a:prstGeom prst="rect">
            <a:avLst/>
          </a:prstGeom>
        </p:spPr>
        <p:txBody>
          <a:bodyPr vert="horz" lIns="91440" tIns="45720" rIns="91440" bIns="45720" rtlCol="0"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89259" y="6800854"/>
            <a:ext cx="1403875" cy="402314"/>
          </a:xfrm>
          <a:prstGeom prst="rect">
            <a:avLst/>
          </a:prstGeom>
        </p:spPr>
        <p:txBody>
          <a:bodyPr vert="horz" lIns="91440" tIns="45720" rIns="91440" bIns="45720" rtlCol="0" anchor="t"/>
          <a:lstStyle>
            <a:lvl1pPr algn="r">
              <a:defRPr sz="1102" b="0" i="0">
                <a:solidFill>
                  <a:schemeClr val="bg2">
                    <a:lumMod val="50000"/>
                  </a:schemeClr>
                </a:solidFill>
                <a:effectLst/>
                <a:latin typeface="+mn-lt"/>
              </a:defRPr>
            </a:lvl1pPr>
          </a:lstStyle>
          <a:p>
            <a:fld id="{256B7A0F-5B99-4F35-9BDD-321CD3C098FF}" type="datetimeFigureOut">
              <a:rPr lang="en-US" smtClean="0">
                <a:solidFill>
                  <a:prstClr val="black">
                    <a:tint val="75000"/>
                  </a:prstClr>
                </a:solidFill>
              </a:rPr>
              <a:pPr/>
              <a:t>6/4/2020</a:t>
            </a:fld>
            <a:endParaRPr lang="en-US">
              <a:solidFill>
                <a:prstClr val="black">
                  <a:tint val="75000"/>
                </a:prstClr>
              </a:solidFill>
            </a:endParaRPr>
          </a:p>
        </p:txBody>
      </p:sp>
      <p:sp>
        <p:nvSpPr>
          <p:cNvPr id="5" name="Footer Placeholder 4"/>
          <p:cNvSpPr>
            <a:spLocks noGrp="1"/>
          </p:cNvSpPr>
          <p:nvPr>
            <p:ph type="ftr" sz="quarter" idx="3"/>
          </p:nvPr>
        </p:nvSpPr>
        <p:spPr>
          <a:xfrm>
            <a:off x="623782" y="6800850"/>
            <a:ext cx="6796488" cy="402314"/>
          </a:xfrm>
          <a:prstGeom prst="rect">
            <a:avLst/>
          </a:prstGeom>
        </p:spPr>
        <p:txBody>
          <a:bodyPr vert="horz" lIns="91440" tIns="45720" rIns="91440" bIns="45720" rtlCol="0" anchor="t"/>
          <a:lstStyle>
            <a:lvl1pPr algn="l">
              <a:defRPr sz="1102" b="0" i="0">
                <a:solidFill>
                  <a:schemeClr val="bg2">
                    <a:lumMod val="50000"/>
                  </a:schemeClr>
                </a:solidFill>
                <a:effectLst/>
                <a:latin typeface="+mn-lt"/>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9091760" y="6146657"/>
            <a:ext cx="1002105" cy="738158"/>
          </a:xfrm>
          <a:prstGeom prst="rect">
            <a:avLst/>
          </a:prstGeom>
        </p:spPr>
        <p:txBody>
          <a:bodyPr vert="horz" lIns="91440" tIns="45720" rIns="91440" bIns="45720" rtlCol="0" anchor="b"/>
          <a:lstStyle>
            <a:lvl1pPr algn="r">
              <a:defRPr sz="3085" b="0" i="0">
                <a:solidFill>
                  <a:schemeClr val="bg2">
                    <a:lumMod val="50000"/>
                  </a:schemeClr>
                </a:solidFill>
                <a:effectLst/>
                <a:latin typeface="+mn-lt"/>
              </a:defRPr>
            </a:lvl1p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9468623"/>
      </p:ext>
    </p:extLst>
  </p:cSld>
  <p:clrMap bg1="dk1" tx1="lt1" bg2="dk2" tx2="lt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7" r:id="rId15"/>
    <p:sldLayoutId id="2147483828" r:id="rId16"/>
    <p:sldLayoutId id="2147483829" r:id="rId17"/>
    <p:sldLayoutId id="2147483830" r:id="rId18"/>
  </p:sldLayoutIdLst>
  <p:txStyles>
    <p:titleStyle>
      <a:lvl1pPr algn="l" defTabSz="503789" rtl="0" eaLnBrk="1" latinLnBrk="0" hangingPunct="1">
        <a:spcBef>
          <a:spcPct val="0"/>
        </a:spcBef>
        <a:buNone/>
        <a:defRPr sz="3526"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14868" indent="-314868" algn="l" defTabSz="503789" rtl="0" eaLnBrk="1" latinLnBrk="0" hangingPunct="1">
        <a:spcBef>
          <a:spcPct val="20000"/>
        </a:spcBef>
        <a:spcAft>
          <a:spcPts val="661"/>
        </a:spcAft>
        <a:buClr>
          <a:schemeClr val="tx1"/>
        </a:buClr>
        <a:buSzPct val="80000"/>
        <a:buFont typeface="Wingdings 3" panose="05040102010807070707" pitchFamily="18" charset="2"/>
        <a:buChar char=""/>
        <a:defRPr sz="2204" kern="1200" cap="none">
          <a:solidFill>
            <a:schemeClr val="bg2">
              <a:lumMod val="75000"/>
            </a:schemeClr>
          </a:solidFill>
          <a:effectLst/>
          <a:latin typeface="+mn-lt"/>
          <a:ea typeface="+mn-ea"/>
          <a:cs typeface="+mn-cs"/>
        </a:defRPr>
      </a:lvl1pPr>
      <a:lvl2pPr marL="818657" indent="-314868" algn="l" defTabSz="503789" rtl="0" eaLnBrk="1" latinLnBrk="0" hangingPunct="1">
        <a:spcBef>
          <a:spcPct val="20000"/>
        </a:spcBef>
        <a:spcAft>
          <a:spcPts val="661"/>
        </a:spcAft>
        <a:buClr>
          <a:schemeClr val="tx1"/>
        </a:buClr>
        <a:buSzPct val="80000"/>
        <a:buFont typeface="Wingdings 3" panose="05040102010807070707" pitchFamily="18" charset="2"/>
        <a:buChar char=""/>
        <a:defRPr sz="1983" kern="1200" cap="none">
          <a:solidFill>
            <a:schemeClr val="bg2">
              <a:lumMod val="75000"/>
            </a:schemeClr>
          </a:solidFill>
          <a:effectLst/>
          <a:latin typeface="+mn-lt"/>
          <a:ea typeface="+mn-ea"/>
          <a:cs typeface="+mn-cs"/>
        </a:defRPr>
      </a:lvl2pPr>
      <a:lvl3pPr marL="1322445" indent="-314868" algn="l" defTabSz="503789" rtl="0" eaLnBrk="1" latinLnBrk="0" hangingPunct="1">
        <a:spcBef>
          <a:spcPct val="20000"/>
        </a:spcBef>
        <a:spcAft>
          <a:spcPts val="661"/>
        </a:spcAft>
        <a:buClr>
          <a:schemeClr val="tx1"/>
        </a:buClr>
        <a:buSzPct val="80000"/>
        <a:buFont typeface="Wingdings 3" panose="05040102010807070707" pitchFamily="18" charset="2"/>
        <a:buChar char=""/>
        <a:defRPr sz="1763" kern="1200" cap="none">
          <a:solidFill>
            <a:schemeClr val="bg2">
              <a:lumMod val="75000"/>
            </a:schemeClr>
          </a:solidFill>
          <a:effectLst/>
          <a:latin typeface="+mn-lt"/>
          <a:ea typeface="+mn-ea"/>
          <a:cs typeface="+mn-cs"/>
        </a:defRPr>
      </a:lvl3pPr>
      <a:lvl4pPr marL="1700287" indent="-188921" algn="l" defTabSz="503789" rtl="0" eaLnBrk="1" latinLnBrk="0" hangingPunct="1">
        <a:spcBef>
          <a:spcPct val="20000"/>
        </a:spcBef>
        <a:spcAft>
          <a:spcPts val="661"/>
        </a:spcAft>
        <a:buClr>
          <a:schemeClr val="tx1"/>
        </a:buClr>
        <a:buSzPct val="80000"/>
        <a:buFont typeface="Wingdings 3" panose="05040102010807070707" pitchFamily="18" charset="2"/>
        <a:buChar char=""/>
        <a:defRPr sz="1543" kern="1200" cap="none">
          <a:solidFill>
            <a:schemeClr val="bg2">
              <a:lumMod val="75000"/>
            </a:schemeClr>
          </a:solidFill>
          <a:effectLst/>
          <a:latin typeface="+mn-lt"/>
          <a:ea typeface="+mn-ea"/>
          <a:cs typeface="+mn-cs"/>
        </a:defRPr>
      </a:lvl4pPr>
      <a:lvl5pPr marL="2204075" indent="-188921" algn="l" defTabSz="503789" rtl="0" eaLnBrk="1" latinLnBrk="0" hangingPunct="1">
        <a:spcBef>
          <a:spcPct val="20000"/>
        </a:spcBef>
        <a:spcAft>
          <a:spcPts val="661"/>
        </a:spcAft>
        <a:buClr>
          <a:schemeClr val="tx1"/>
        </a:buClr>
        <a:buSzPct val="80000"/>
        <a:buFont typeface="Wingdings 3" panose="05040102010807070707" pitchFamily="18" charset="2"/>
        <a:buChar char=""/>
        <a:defRPr sz="1543" kern="1200" cap="none">
          <a:solidFill>
            <a:schemeClr val="bg2">
              <a:lumMod val="75000"/>
            </a:schemeClr>
          </a:solidFill>
          <a:effectLst/>
          <a:latin typeface="+mn-lt"/>
          <a:ea typeface="+mn-ea"/>
          <a:cs typeface="+mn-cs"/>
        </a:defRPr>
      </a:lvl5pPr>
      <a:lvl6pPr marL="2770838" indent="-251894" algn="l" defTabSz="503789" rtl="0" eaLnBrk="1" latinLnBrk="0" hangingPunct="1">
        <a:spcBef>
          <a:spcPct val="20000"/>
        </a:spcBef>
        <a:spcAft>
          <a:spcPts val="661"/>
        </a:spcAft>
        <a:buClr>
          <a:schemeClr val="tx1"/>
        </a:buClr>
        <a:buSzPct val="80000"/>
        <a:buFont typeface="Wingdings 3" panose="05040102010807070707" pitchFamily="18" charset="2"/>
        <a:buChar char=""/>
        <a:defRPr sz="1543" kern="1200" cap="none">
          <a:solidFill>
            <a:schemeClr val="bg2">
              <a:lumMod val="75000"/>
            </a:schemeClr>
          </a:solidFill>
          <a:effectLst/>
          <a:latin typeface="+mn-lt"/>
          <a:ea typeface="+mn-ea"/>
          <a:cs typeface="+mn-cs"/>
        </a:defRPr>
      </a:lvl6pPr>
      <a:lvl7pPr marL="3274626" indent="-251894" algn="l" defTabSz="503789" rtl="0" eaLnBrk="1" latinLnBrk="0" hangingPunct="1">
        <a:spcBef>
          <a:spcPct val="20000"/>
        </a:spcBef>
        <a:spcAft>
          <a:spcPts val="661"/>
        </a:spcAft>
        <a:buClr>
          <a:schemeClr val="tx1"/>
        </a:buClr>
        <a:buSzPct val="80000"/>
        <a:buFont typeface="Wingdings 3" panose="05040102010807070707" pitchFamily="18" charset="2"/>
        <a:buChar char=""/>
        <a:defRPr sz="1543" kern="1200" cap="none">
          <a:solidFill>
            <a:schemeClr val="bg2">
              <a:lumMod val="75000"/>
            </a:schemeClr>
          </a:solidFill>
          <a:effectLst/>
          <a:latin typeface="+mn-lt"/>
          <a:ea typeface="+mn-ea"/>
          <a:cs typeface="+mn-cs"/>
        </a:defRPr>
      </a:lvl7pPr>
      <a:lvl8pPr marL="3778415" indent="-251894" algn="l" defTabSz="503789" rtl="0" eaLnBrk="1" latinLnBrk="0" hangingPunct="1">
        <a:spcBef>
          <a:spcPct val="20000"/>
        </a:spcBef>
        <a:spcAft>
          <a:spcPts val="661"/>
        </a:spcAft>
        <a:buClr>
          <a:schemeClr val="tx1"/>
        </a:buClr>
        <a:buSzPct val="80000"/>
        <a:buFont typeface="Wingdings 3" panose="05040102010807070707" pitchFamily="18" charset="2"/>
        <a:buChar char=""/>
        <a:defRPr sz="1543" kern="1200" cap="none">
          <a:solidFill>
            <a:schemeClr val="bg2">
              <a:lumMod val="75000"/>
            </a:schemeClr>
          </a:solidFill>
          <a:effectLst/>
          <a:latin typeface="+mn-lt"/>
          <a:ea typeface="+mn-ea"/>
          <a:cs typeface="+mn-cs"/>
        </a:defRPr>
      </a:lvl8pPr>
      <a:lvl9pPr marL="4282204" indent="-251894" algn="l" defTabSz="503789" rtl="0" eaLnBrk="1" latinLnBrk="0" hangingPunct="1">
        <a:spcBef>
          <a:spcPct val="20000"/>
        </a:spcBef>
        <a:spcAft>
          <a:spcPts val="661"/>
        </a:spcAft>
        <a:buClr>
          <a:schemeClr val="tx1"/>
        </a:buClr>
        <a:buSzPct val="80000"/>
        <a:buFont typeface="Wingdings 3" panose="05040102010807070707" pitchFamily="18" charset="2"/>
        <a:buChar char=""/>
        <a:defRPr sz="1543" kern="1200" cap="none">
          <a:solidFill>
            <a:schemeClr val="bg2">
              <a:lumMod val="75000"/>
            </a:schemeClr>
          </a:solidFill>
          <a:effectLst/>
          <a:latin typeface="+mn-lt"/>
          <a:ea typeface="+mn-ea"/>
          <a:cs typeface="+mn-cs"/>
        </a:defRPr>
      </a:lvl9pPr>
    </p:bodyStyle>
    <p:otherStyle>
      <a:defPPr>
        <a:defRPr lang="en-US"/>
      </a:defPPr>
      <a:lvl1pPr marL="0" algn="l" defTabSz="503789" rtl="0" eaLnBrk="1" latinLnBrk="0" hangingPunct="1">
        <a:defRPr sz="1983" kern="1200">
          <a:solidFill>
            <a:schemeClr val="tx1"/>
          </a:solidFill>
          <a:latin typeface="+mn-lt"/>
          <a:ea typeface="+mn-ea"/>
          <a:cs typeface="+mn-cs"/>
        </a:defRPr>
      </a:lvl1pPr>
      <a:lvl2pPr marL="503789" algn="l" defTabSz="503789" rtl="0" eaLnBrk="1" latinLnBrk="0" hangingPunct="1">
        <a:defRPr sz="1983" kern="1200">
          <a:solidFill>
            <a:schemeClr val="tx1"/>
          </a:solidFill>
          <a:latin typeface="+mn-lt"/>
          <a:ea typeface="+mn-ea"/>
          <a:cs typeface="+mn-cs"/>
        </a:defRPr>
      </a:lvl2pPr>
      <a:lvl3pPr marL="1007577" algn="l" defTabSz="503789" rtl="0" eaLnBrk="1" latinLnBrk="0" hangingPunct="1">
        <a:defRPr sz="1983" kern="1200">
          <a:solidFill>
            <a:schemeClr val="tx1"/>
          </a:solidFill>
          <a:latin typeface="+mn-lt"/>
          <a:ea typeface="+mn-ea"/>
          <a:cs typeface="+mn-cs"/>
        </a:defRPr>
      </a:lvl3pPr>
      <a:lvl4pPr marL="1511366" algn="l" defTabSz="503789" rtl="0" eaLnBrk="1" latinLnBrk="0" hangingPunct="1">
        <a:defRPr sz="1983" kern="1200">
          <a:solidFill>
            <a:schemeClr val="tx1"/>
          </a:solidFill>
          <a:latin typeface="+mn-lt"/>
          <a:ea typeface="+mn-ea"/>
          <a:cs typeface="+mn-cs"/>
        </a:defRPr>
      </a:lvl4pPr>
      <a:lvl5pPr marL="2015155" algn="l" defTabSz="503789" rtl="0" eaLnBrk="1" latinLnBrk="0" hangingPunct="1">
        <a:defRPr sz="1983" kern="1200">
          <a:solidFill>
            <a:schemeClr val="tx1"/>
          </a:solidFill>
          <a:latin typeface="+mn-lt"/>
          <a:ea typeface="+mn-ea"/>
          <a:cs typeface="+mn-cs"/>
        </a:defRPr>
      </a:lvl5pPr>
      <a:lvl6pPr marL="2518943" algn="l" defTabSz="503789" rtl="0" eaLnBrk="1" latinLnBrk="0" hangingPunct="1">
        <a:defRPr sz="1983" kern="1200">
          <a:solidFill>
            <a:schemeClr val="tx1"/>
          </a:solidFill>
          <a:latin typeface="+mn-lt"/>
          <a:ea typeface="+mn-ea"/>
          <a:cs typeface="+mn-cs"/>
        </a:defRPr>
      </a:lvl6pPr>
      <a:lvl7pPr marL="3022732" algn="l" defTabSz="503789" rtl="0" eaLnBrk="1" latinLnBrk="0" hangingPunct="1">
        <a:defRPr sz="1983" kern="1200">
          <a:solidFill>
            <a:schemeClr val="tx1"/>
          </a:solidFill>
          <a:latin typeface="+mn-lt"/>
          <a:ea typeface="+mn-ea"/>
          <a:cs typeface="+mn-cs"/>
        </a:defRPr>
      </a:lvl7pPr>
      <a:lvl8pPr marL="3526521" algn="l" defTabSz="503789" rtl="0" eaLnBrk="1" latinLnBrk="0" hangingPunct="1">
        <a:defRPr sz="1983" kern="1200">
          <a:solidFill>
            <a:schemeClr val="tx1"/>
          </a:solidFill>
          <a:latin typeface="+mn-lt"/>
          <a:ea typeface="+mn-ea"/>
          <a:cs typeface="+mn-cs"/>
        </a:defRPr>
      </a:lvl8pPr>
      <a:lvl9pPr marL="4030309" algn="l" defTabSz="503789" rtl="0" eaLnBrk="1" latinLnBrk="0" hangingPunct="1">
        <a:defRPr sz="198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2.xml"/><Relationship Id="rId5" Type="http://schemas.openxmlformats.org/officeDocument/2006/relationships/image" Target="../media/image3.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2.xml"/><Relationship Id="rId5" Type="http://schemas.openxmlformats.org/officeDocument/2006/relationships/image" Target="../media/image3.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2.xml"/><Relationship Id="rId5" Type="http://schemas.openxmlformats.org/officeDocument/2006/relationships/image" Target="../media/image3.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2.xml"/><Relationship Id="rId5" Type="http://schemas.openxmlformats.org/officeDocument/2006/relationships/image" Target="../media/image3.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2.xml"/><Relationship Id="rId5" Type="http://schemas.openxmlformats.org/officeDocument/2006/relationships/image" Target="../media/image3.pn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2.xml"/><Relationship Id="rId5" Type="http://schemas.openxmlformats.org/officeDocument/2006/relationships/image" Target="../media/image3.pn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slideLayout" Target="../slideLayouts/slideLayout52.xml"/><Relationship Id="rId5" Type="http://schemas.openxmlformats.org/officeDocument/2006/relationships/image" Target="../media/image3.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2.xml"/><Relationship Id="rId5" Type="http://schemas.openxmlformats.org/officeDocument/2006/relationships/image" Target="../media/image3.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2.xml"/><Relationship Id="rId5" Type="http://schemas.openxmlformats.org/officeDocument/2006/relationships/image" Target="../media/image3.png"/><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7.png"/><Relationship Id="rId1" Type="http://schemas.openxmlformats.org/officeDocument/2006/relationships/slideLayout" Target="../slideLayouts/slideLayout52.xml"/><Relationship Id="rId5" Type="http://schemas.openxmlformats.org/officeDocument/2006/relationships/image" Target="../media/image3.png"/><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9.png"/><Relationship Id="rId1" Type="http://schemas.openxmlformats.org/officeDocument/2006/relationships/slideLayout" Target="../slideLayouts/slideLayout52.xml"/><Relationship Id="rId5" Type="http://schemas.openxmlformats.org/officeDocument/2006/relationships/image" Target="../media/image3.pn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2.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2.xml"/><Relationship Id="rId5" Type="http://schemas.openxmlformats.org/officeDocument/2006/relationships/image" Target="../media/image3.png"/><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7.png"/><Relationship Id="rId1" Type="http://schemas.openxmlformats.org/officeDocument/2006/relationships/slideLayout" Target="../slideLayouts/slideLayout52.xml"/><Relationship Id="rId6" Type="http://schemas.openxmlformats.org/officeDocument/2006/relationships/image" Target="../media/image3.png"/><Relationship Id="rId5" Type="http://schemas.openxmlformats.org/officeDocument/2006/relationships/image" Target="../media/image38.png"/><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52.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52.xml"/><Relationship Id="rId6" Type="http://schemas.openxmlformats.org/officeDocument/2006/relationships/image" Target="../media/image38.png"/><Relationship Id="rId5" Type="http://schemas.openxmlformats.org/officeDocument/2006/relationships/image" Target="../media/image44.png"/><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5.png"/><Relationship Id="rId1" Type="http://schemas.openxmlformats.org/officeDocument/2006/relationships/slideLayout" Target="../slideLayouts/slideLayout5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52.xml"/></Relationships>
</file>

<file path=ppt/slides/_rels/slide4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2.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4.png"/><Relationship Id="rId1" Type="http://schemas.openxmlformats.org/officeDocument/2006/relationships/slideLayout" Target="../slideLayouts/slideLayout52.xml"/><Relationship Id="rId5" Type="http://schemas.openxmlformats.org/officeDocument/2006/relationships/image" Target="../media/image3.png"/><Relationship Id="rId4" Type="http://schemas.openxmlformats.org/officeDocument/2006/relationships/image" Target="../media/image48.png"/></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7.png"/><Relationship Id="rId1" Type="http://schemas.openxmlformats.org/officeDocument/2006/relationships/slideLayout" Target="../slideLayouts/slideLayout52.xml"/><Relationship Id="rId5" Type="http://schemas.openxmlformats.org/officeDocument/2006/relationships/image" Target="../media/image3.png"/><Relationship Id="rId4" Type="http://schemas.openxmlformats.org/officeDocument/2006/relationships/image" Target="../media/image5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object 64"/>
          <p:cNvSpPr/>
          <p:nvPr/>
        </p:nvSpPr>
        <p:spPr>
          <a:xfrm>
            <a:off x="0" y="777748"/>
            <a:ext cx="5376672" cy="3023616"/>
          </a:xfrm>
          <a:prstGeom prst="rect">
            <a:avLst/>
          </a:prstGeom>
          <a:blipFill>
            <a:blip r:embed="rId2" cstate="print"/>
            <a:stretch>
              <a:fillRect/>
            </a:stretch>
          </a:blipFill>
        </p:spPr>
        <p:txBody>
          <a:bodyPr wrap="square" lIns="0" tIns="0" rIns="0" bIns="0" rtlCol="0"/>
          <a:lstStyle/>
          <a:p>
            <a:endParaRPr/>
          </a:p>
        </p:txBody>
      </p:sp>
      <p:sp>
        <p:nvSpPr>
          <p:cNvPr id="67" name="object 67"/>
          <p:cNvSpPr txBox="1"/>
          <p:nvPr/>
        </p:nvSpPr>
        <p:spPr>
          <a:xfrm>
            <a:off x="1079499" y="1399169"/>
            <a:ext cx="9220200" cy="6049477"/>
          </a:xfrm>
          <a:prstGeom prst="rect">
            <a:avLst/>
          </a:prstGeom>
        </p:spPr>
        <p:txBody>
          <a:bodyPr vert="horz" wrap="square" lIns="0" tIns="84455" rIns="0" bIns="0" rtlCol="0">
            <a:spAutoFit/>
          </a:bodyPr>
          <a:lstStyle/>
          <a:p>
            <a:pPr marL="350520" marR="5080" indent="-337820" algn="just">
              <a:lnSpc>
                <a:spcPts val="2350"/>
              </a:lnSpc>
              <a:spcBef>
                <a:spcPts val="665"/>
              </a:spcBef>
              <a:buClr>
                <a:srgbClr val="FF378B"/>
              </a:buClr>
              <a:buSzPct val="79591"/>
              <a:buFont typeface="Wingdings 2"/>
              <a:buChar char=""/>
              <a:tabLst>
                <a:tab pos="351155" algn="l"/>
              </a:tabLst>
            </a:pPr>
            <a:r>
              <a:rPr sz="2450" spc="5" dirty="0">
                <a:latin typeface="Century Gothic"/>
                <a:cs typeface="Century Gothic"/>
              </a:rPr>
              <a:t>Sınav, </a:t>
            </a:r>
            <a:r>
              <a:rPr lang="tr-TR" sz="2450" spc="5" dirty="0" smtClean="0">
                <a:latin typeface="Century Gothic"/>
                <a:cs typeface="Century Gothic"/>
              </a:rPr>
              <a:t>20</a:t>
            </a:r>
            <a:r>
              <a:rPr sz="2450" dirty="0" smtClean="0">
                <a:latin typeface="Century Gothic"/>
                <a:cs typeface="Century Gothic"/>
              </a:rPr>
              <a:t> </a:t>
            </a:r>
            <a:r>
              <a:rPr sz="2450" spc="-5" dirty="0" err="1">
                <a:latin typeface="Century Gothic"/>
                <a:cs typeface="Century Gothic"/>
              </a:rPr>
              <a:t>Haziran</a:t>
            </a:r>
            <a:r>
              <a:rPr sz="2450" spc="-5" dirty="0">
                <a:latin typeface="Century Gothic"/>
                <a:cs typeface="Century Gothic"/>
              </a:rPr>
              <a:t> </a:t>
            </a:r>
            <a:r>
              <a:rPr sz="2450" spc="5" dirty="0" smtClean="0">
                <a:latin typeface="Century Gothic"/>
                <a:cs typeface="Century Gothic"/>
              </a:rPr>
              <a:t>20</a:t>
            </a:r>
            <a:r>
              <a:rPr lang="tr-TR" sz="2450" spc="5" dirty="0" smtClean="0">
                <a:latin typeface="Century Gothic"/>
                <a:cs typeface="Century Gothic"/>
              </a:rPr>
              <a:t>20</a:t>
            </a:r>
            <a:r>
              <a:rPr sz="2450" spc="5" dirty="0" smtClean="0">
                <a:latin typeface="Century Gothic"/>
                <a:cs typeface="Century Gothic"/>
              </a:rPr>
              <a:t> </a:t>
            </a:r>
            <a:r>
              <a:rPr sz="2450" dirty="0">
                <a:latin typeface="Century Gothic"/>
                <a:cs typeface="Century Gothic"/>
              </a:rPr>
              <a:t>Cumartesi </a:t>
            </a:r>
            <a:r>
              <a:rPr sz="2450" spc="-5" dirty="0">
                <a:latin typeface="Century Gothic"/>
                <a:cs typeface="Century Gothic"/>
              </a:rPr>
              <a:t>günü </a:t>
            </a:r>
            <a:r>
              <a:rPr sz="2450" dirty="0">
                <a:latin typeface="Century Gothic"/>
                <a:cs typeface="Century Gothic"/>
              </a:rPr>
              <a:t>saat </a:t>
            </a:r>
            <a:r>
              <a:rPr sz="2450" spc="-5" dirty="0">
                <a:latin typeface="Century Gothic"/>
                <a:cs typeface="Century Gothic"/>
              </a:rPr>
              <a:t>09:30 </a:t>
            </a:r>
            <a:r>
              <a:rPr sz="2450" dirty="0">
                <a:latin typeface="Century Gothic"/>
                <a:cs typeface="Century Gothic"/>
              </a:rPr>
              <a:t>ve  </a:t>
            </a:r>
            <a:r>
              <a:rPr sz="2450" spc="-5" dirty="0">
                <a:latin typeface="Century Gothic"/>
                <a:cs typeface="Century Gothic"/>
              </a:rPr>
              <a:t>11:30’da </a:t>
            </a:r>
            <a:r>
              <a:rPr lang="tr-TR" sz="2450" dirty="0" smtClean="0">
                <a:latin typeface="Century Gothic"/>
                <a:cs typeface="Century Gothic"/>
              </a:rPr>
              <a:t>iki</a:t>
            </a:r>
            <a:r>
              <a:rPr sz="2450" dirty="0" smtClean="0">
                <a:latin typeface="Century Gothic"/>
                <a:cs typeface="Century Gothic"/>
              </a:rPr>
              <a:t> </a:t>
            </a:r>
            <a:r>
              <a:rPr sz="2450" dirty="0">
                <a:latin typeface="Century Gothic"/>
                <a:cs typeface="Century Gothic"/>
              </a:rPr>
              <a:t>oturum halinde, </a:t>
            </a:r>
            <a:r>
              <a:rPr sz="2450" spc="-5" dirty="0" smtClean="0">
                <a:latin typeface="Century Gothic"/>
                <a:cs typeface="Century Gothic"/>
              </a:rPr>
              <a:t>8</a:t>
            </a:r>
            <a:r>
              <a:rPr lang="tr-TR" sz="2450" spc="-5" dirty="0" smtClean="0">
                <a:latin typeface="Century Gothic"/>
                <a:cs typeface="Century Gothic"/>
              </a:rPr>
              <a:t>.</a:t>
            </a:r>
            <a:r>
              <a:rPr sz="2450" spc="-5" dirty="0" smtClean="0">
                <a:latin typeface="Century Gothic"/>
                <a:cs typeface="Century Gothic"/>
              </a:rPr>
              <a:t> </a:t>
            </a:r>
            <a:r>
              <a:rPr sz="2450" spc="10" dirty="0">
                <a:latin typeface="Century Gothic"/>
                <a:cs typeface="Century Gothic"/>
              </a:rPr>
              <a:t>sınıf </a:t>
            </a:r>
            <a:r>
              <a:rPr sz="2450" spc="-5" dirty="0">
                <a:latin typeface="Century Gothic"/>
                <a:cs typeface="Century Gothic"/>
              </a:rPr>
              <a:t>öğretim </a:t>
            </a:r>
            <a:r>
              <a:rPr sz="2450" dirty="0">
                <a:latin typeface="Century Gothic"/>
                <a:cs typeface="Century Gothic"/>
              </a:rPr>
              <a:t>programları  esas </a:t>
            </a:r>
            <a:r>
              <a:rPr sz="2450" spc="5" dirty="0">
                <a:latin typeface="Century Gothic"/>
                <a:cs typeface="Century Gothic"/>
              </a:rPr>
              <a:t>alınarak </a:t>
            </a:r>
            <a:r>
              <a:rPr sz="2450" dirty="0">
                <a:latin typeface="Century Gothic"/>
                <a:cs typeface="Century Gothic"/>
              </a:rPr>
              <a:t>yapılacaktır. </a:t>
            </a:r>
            <a:r>
              <a:rPr sz="2450" spc="5" dirty="0">
                <a:latin typeface="Century Gothic"/>
                <a:cs typeface="Century Gothic"/>
              </a:rPr>
              <a:t>Sınav, </a:t>
            </a:r>
            <a:r>
              <a:rPr sz="2450" spc="-10" dirty="0">
                <a:latin typeface="Century Gothic"/>
                <a:cs typeface="Century Gothic"/>
              </a:rPr>
              <a:t>iki </a:t>
            </a:r>
            <a:r>
              <a:rPr sz="2450" spc="5" dirty="0">
                <a:latin typeface="Century Gothic"/>
                <a:cs typeface="Century Gothic"/>
              </a:rPr>
              <a:t>bölüm </a:t>
            </a:r>
            <a:r>
              <a:rPr sz="2450" dirty="0">
                <a:latin typeface="Century Gothic"/>
                <a:cs typeface="Century Gothic"/>
              </a:rPr>
              <a:t>hâlinde  uygulanacak, çoktan seçmeli 90 soru </a:t>
            </a:r>
            <a:r>
              <a:rPr sz="2450" spc="5" dirty="0">
                <a:latin typeface="Century Gothic"/>
                <a:cs typeface="Century Gothic"/>
              </a:rPr>
              <a:t>sorulacak </a:t>
            </a:r>
            <a:r>
              <a:rPr sz="2450" dirty="0">
                <a:latin typeface="Century Gothic"/>
                <a:cs typeface="Century Gothic"/>
              </a:rPr>
              <a:t>ve aynı gün  </a:t>
            </a:r>
            <a:r>
              <a:rPr sz="2450" spc="5" dirty="0" err="1">
                <a:latin typeface="Century Gothic"/>
                <a:cs typeface="Century Gothic"/>
              </a:rPr>
              <a:t>yapılacaktır</a:t>
            </a:r>
            <a:r>
              <a:rPr sz="2450" spc="5" dirty="0" smtClean="0">
                <a:latin typeface="Century Gothic"/>
                <a:cs typeface="Century Gothic"/>
              </a:rPr>
              <a:t>.</a:t>
            </a:r>
            <a:endParaRPr lang="tr-TR" sz="2450" spc="5" dirty="0" smtClean="0">
              <a:latin typeface="Century Gothic"/>
              <a:cs typeface="Century Gothic"/>
            </a:endParaRPr>
          </a:p>
          <a:p>
            <a:pPr marL="350520" marR="5080" indent="-337820" algn="just">
              <a:lnSpc>
                <a:spcPts val="2350"/>
              </a:lnSpc>
              <a:spcBef>
                <a:spcPts val="665"/>
              </a:spcBef>
              <a:buClr>
                <a:srgbClr val="FF378B"/>
              </a:buClr>
              <a:buSzPct val="79591"/>
              <a:buFont typeface="Wingdings 2"/>
              <a:buChar char=""/>
              <a:tabLst>
                <a:tab pos="351155" algn="l"/>
              </a:tabLst>
            </a:pPr>
            <a:endParaRPr sz="2450" dirty="0">
              <a:latin typeface="Century Gothic"/>
              <a:cs typeface="Century Gothic"/>
            </a:endParaRPr>
          </a:p>
          <a:p>
            <a:pPr marL="350520" marR="80010" indent="-337820" algn="just">
              <a:lnSpc>
                <a:spcPct val="80000"/>
              </a:lnSpc>
              <a:spcBef>
                <a:spcPts val="630"/>
              </a:spcBef>
              <a:buClr>
                <a:srgbClr val="FF378B"/>
              </a:buClr>
              <a:buSzPct val="79591"/>
              <a:buFont typeface="Wingdings 2"/>
              <a:buChar char=""/>
              <a:tabLst>
                <a:tab pos="351155" algn="l"/>
              </a:tabLst>
            </a:pPr>
            <a:r>
              <a:rPr sz="2450" spc="-5" dirty="0">
                <a:latin typeface="Century Gothic"/>
                <a:cs typeface="Century Gothic"/>
              </a:rPr>
              <a:t>Birinci </a:t>
            </a:r>
            <a:r>
              <a:rPr sz="2450" spc="5" dirty="0">
                <a:latin typeface="Century Gothic"/>
                <a:cs typeface="Century Gothic"/>
              </a:rPr>
              <a:t>bölüm, </a:t>
            </a:r>
            <a:r>
              <a:rPr sz="2450" dirty="0">
                <a:latin typeface="Century Gothic"/>
                <a:cs typeface="Century Gothic"/>
              </a:rPr>
              <a:t>50 </a:t>
            </a:r>
            <a:r>
              <a:rPr sz="2450" spc="5" dirty="0">
                <a:latin typeface="Century Gothic"/>
                <a:cs typeface="Century Gothic"/>
              </a:rPr>
              <a:t>soruluk </a:t>
            </a:r>
            <a:r>
              <a:rPr sz="2450" spc="-5" dirty="0">
                <a:latin typeface="Century Gothic"/>
                <a:cs typeface="Century Gothic"/>
              </a:rPr>
              <a:t>sözel </a:t>
            </a:r>
            <a:r>
              <a:rPr sz="2450" spc="5" dirty="0">
                <a:latin typeface="Century Gothic"/>
                <a:cs typeface="Century Gothic"/>
              </a:rPr>
              <a:t>alandan oluşacak </a:t>
            </a:r>
            <a:r>
              <a:rPr sz="2450" dirty="0">
                <a:latin typeface="Century Gothic"/>
                <a:cs typeface="Century Gothic"/>
              </a:rPr>
              <a:t>ve süresi</a:t>
            </a:r>
            <a:r>
              <a:rPr sz="2450" spc="-135" dirty="0">
                <a:latin typeface="Century Gothic"/>
                <a:cs typeface="Century Gothic"/>
              </a:rPr>
              <a:t> </a:t>
            </a:r>
            <a:r>
              <a:rPr sz="2450" dirty="0">
                <a:latin typeface="Century Gothic"/>
                <a:cs typeface="Century Gothic"/>
              </a:rPr>
              <a:t>75  </a:t>
            </a:r>
            <a:r>
              <a:rPr sz="2450" spc="-5" dirty="0">
                <a:latin typeface="Century Gothic"/>
                <a:cs typeface="Century Gothic"/>
              </a:rPr>
              <a:t>dakika; </a:t>
            </a:r>
            <a:r>
              <a:rPr sz="2450" spc="-10" dirty="0">
                <a:latin typeface="Century Gothic"/>
                <a:cs typeface="Century Gothic"/>
              </a:rPr>
              <a:t>ikinci </a:t>
            </a:r>
            <a:r>
              <a:rPr sz="2450" spc="5" dirty="0">
                <a:latin typeface="Century Gothic"/>
                <a:cs typeface="Century Gothic"/>
              </a:rPr>
              <a:t>bölüm </a:t>
            </a:r>
            <a:r>
              <a:rPr sz="2450" spc="-5" dirty="0">
                <a:latin typeface="Century Gothic"/>
                <a:cs typeface="Century Gothic"/>
              </a:rPr>
              <a:t>ise </a:t>
            </a:r>
            <a:r>
              <a:rPr sz="2450" dirty="0">
                <a:latin typeface="Century Gothic"/>
                <a:cs typeface="Century Gothic"/>
              </a:rPr>
              <a:t>40 </a:t>
            </a:r>
            <a:r>
              <a:rPr sz="2450" spc="5" dirty="0">
                <a:latin typeface="Century Gothic"/>
                <a:cs typeface="Century Gothic"/>
              </a:rPr>
              <a:t>soruluk sayısal alandan oluşacak  </a:t>
            </a:r>
            <a:r>
              <a:rPr sz="2450" dirty="0">
                <a:latin typeface="Century Gothic"/>
                <a:cs typeface="Century Gothic"/>
              </a:rPr>
              <a:t>ve süresi 80 </a:t>
            </a:r>
            <a:r>
              <a:rPr sz="2450" spc="-5" dirty="0">
                <a:latin typeface="Century Gothic"/>
                <a:cs typeface="Century Gothic"/>
              </a:rPr>
              <a:t>dakika</a:t>
            </a:r>
            <a:r>
              <a:rPr sz="2450" spc="-15" dirty="0">
                <a:latin typeface="Century Gothic"/>
                <a:cs typeface="Century Gothic"/>
              </a:rPr>
              <a:t> </a:t>
            </a:r>
            <a:r>
              <a:rPr sz="2450" spc="5" dirty="0" err="1">
                <a:latin typeface="Century Gothic"/>
                <a:cs typeface="Century Gothic"/>
              </a:rPr>
              <a:t>olacaktır</a:t>
            </a:r>
            <a:r>
              <a:rPr sz="2450" spc="5" dirty="0" smtClean="0">
                <a:latin typeface="Century Gothic"/>
                <a:cs typeface="Century Gothic"/>
              </a:rPr>
              <a:t>.</a:t>
            </a:r>
            <a:endParaRPr lang="tr-TR" sz="2450" spc="5" dirty="0" smtClean="0">
              <a:latin typeface="Century Gothic"/>
              <a:cs typeface="Century Gothic"/>
            </a:endParaRPr>
          </a:p>
          <a:p>
            <a:pPr marL="350520" marR="80010" indent="-337820" algn="just">
              <a:lnSpc>
                <a:spcPct val="80000"/>
              </a:lnSpc>
              <a:spcBef>
                <a:spcPts val="630"/>
              </a:spcBef>
              <a:buClr>
                <a:srgbClr val="FF378B"/>
              </a:buClr>
              <a:buSzPct val="79591"/>
              <a:buFont typeface="Wingdings 2"/>
              <a:buChar char=""/>
              <a:tabLst>
                <a:tab pos="351155" algn="l"/>
              </a:tabLst>
            </a:pPr>
            <a:endParaRPr sz="2450" dirty="0">
              <a:latin typeface="Century Gothic"/>
              <a:cs typeface="Century Gothic"/>
            </a:endParaRPr>
          </a:p>
          <a:p>
            <a:pPr marL="350520" indent="-337820" algn="just">
              <a:lnSpc>
                <a:spcPts val="2645"/>
              </a:lnSpc>
              <a:spcBef>
                <a:spcPts val="10"/>
              </a:spcBef>
              <a:buClr>
                <a:srgbClr val="FF378B"/>
              </a:buClr>
              <a:buSzPct val="79591"/>
              <a:buFont typeface="Wingdings 2"/>
              <a:buChar char=""/>
              <a:tabLst>
                <a:tab pos="351155" algn="l"/>
              </a:tabLst>
            </a:pPr>
            <a:r>
              <a:rPr sz="2450" spc="-5" dirty="0">
                <a:latin typeface="Century Gothic"/>
                <a:cs typeface="Century Gothic"/>
              </a:rPr>
              <a:t>Sözel </a:t>
            </a:r>
            <a:r>
              <a:rPr sz="2450" dirty="0">
                <a:latin typeface="Century Gothic"/>
                <a:cs typeface="Century Gothic"/>
              </a:rPr>
              <a:t>bölümde, </a:t>
            </a:r>
            <a:r>
              <a:rPr sz="2450" spc="-5" dirty="0">
                <a:latin typeface="Century Gothic"/>
                <a:cs typeface="Century Gothic"/>
              </a:rPr>
              <a:t>8’inci </a:t>
            </a:r>
            <a:r>
              <a:rPr sz="2450" spc="10" dirty="0">
                <a:latin typeface="Century Gothic"/>
                <a:cs typeface="Century Gothic"/>
              </a:rPr>
              <a:t>sınıf </a:t>
            </a:r>
            <a:r>
              <a:rPr sz="2450" spc="-10" dirty="0">
                <a:latin typeface="Century Gothic"/>
                <a:cs typeface="Century Gothic"/>
              </a:rPr>
              <a:t>Türkçe, </a:t>
            </a:r>
            <a:r>
              <a:rPr lang="tr-TR" sz="2450" spc="-10" dirty="0" smtClean="0">
                <a:latin typeface="Century Gothic"/>
                <a:cs typeface="Century Gothic"/>
              </a:rPr>
              <a:t>D</a:t>
            </a:r>
            <a:r>
              <a:rPr sz="2450" spc="-5" dirty="0" smtClean="0">
                <a:latin typeface="Century Gothic"/>
                <a:cs typeface="Century Gothic"/>
              </a:rPr>
              <a:t>in </a:t>
            </a:r>
            <a:r>
              <a:rPr lang="tr-TR" sz="2450" spc="5" dirty="0">
                <a:latin typeface="Century Gothic"/>
                <a:cs typeface="Century Gothic"/>
              </a:rPr>
              <a:t>K</a:t>
            </a:r>
            <a:r>
              <a:rPr sz="2450" spc="5" dirty="0" err="1" smtClean="0">
                <a:latin typeface="Century Gothic"/>
                <a:cs typeface="Century Gothic"/>
              </a:rPr>
              <a:t>ültürü</a:t>
            </a:r>
            <a:r>
              <a:rPr sz="2450" spc="5" dirty="0" smtClean="0">
                <a:latin typeface="Century Gothic"/>
                <a:cs typeface="Century Gothic"/>
              </a:rPr>
              <a:t> </a:t>
            </a:r>
            <a:r>
              <a:rPr sz="2450" dirty="0" err="1">
                <a:latin typeface="Century Gothic"/>
                <a:cs typeface="Century Gothic"/>
              </a:rPr>
              <a:t>ve</a:t>
            </a:r>
            <a:r>
              <a:rPr sz="2450" dirty="0">
                <a:latin typeface="Century Gothic"/>
                <a:cs typeface="Century Gothic"/>
              </a:rPr>
              <a:t> </a:t>
            </a:r>
            <a:r>
              <a:rPr lang="tr-TR" sz="2450" dirty="0" smtClean="0">
                <a:latin typeface="Century Gothic"/>
                <a:cs typeface="Century Gothic"/>
              </a:rPr>
              <a:t>A</a:t>
            </a:r>
            <a:r>
              <a:rPr sz="2450" spc="5" dirty="0" err="1" smtClean="0">
                <a:latin typeface="Century Gothic"/>
                <a:cs typeface="Century Gothic"/>
              </a:rPr>
              <a:t>hlak</a:t>
            </a:r>
            <a:r>
              <a:rPr sz="2450" spc="-5" dirty="0" smtClean="0">
                <a:latin typeface="Century Gothic"/>
                <a:cs typeface="Century Gothic"/>
              </a:rPr>
              <a:t> </a:t>
            </a:r>
            <a:r>
              <a:rPr lang="tr-TR" sz="2450" spc="-5" dirty="0" smtClean="0">
                <a:latin typeface="Century Gothic"/>
                <a:cs typeface="Century Gothic"/>
              </a:rPr>
              <a:t>B</a:t>
            </a:r>
            <a:r>
              <a:rPr sz="2450" dirty="0" err="1" smtClean="0">
                <a:latin typeface="Century Gothic"/>
                <a:cs typeface="Century Gothic"/>
              </a:rPr>
              <a:t>ilgisi</a:t>
            </a:r>
            <a:r>
              <a:rPr sz="2450" dirty="0" smtClean="0">
                <a:latin typeface="Century Gothic"/>
                <a:cs typeface="Century Gothic"/>
              </a:rPr>
              <a:t>,</a:t>
            </a:r>
            <a:r>
              <a:rPr lang="tr-TR" sz="2450" dirty="0" smtClean="0">
                <a:latin typeface="Century Gothic"/>
                <a:cs typeface="Century Gothic"/>
              </a:rPr>
              <a:t> </a:t>
            </a:r>
            <a:r>
              <a:rPr sz="2450" spc="-20" dirty="0" smtClean="0">
                <a:latin typeface="Century Gothic"/>
                <a:cs typeface="Century Gothic"/>
              </a:rPr>
              <a:t>T.C</a:t>
            </a:r>
            <a:r>
              <a:rPr sz="2450" spc="-20" dirty="0">
                <a:latin typeface="Century Gothic"/>
                <a:cs typeface="Century Gothic"/>
              </a:rPr>
              <a:t>. </a:t>
            </a:r>
            <a:r>
              <a:rPr sz="2450" spc="5" dirty="0" err="1">
                <a:latin typeface="Century Gothic"/>
                <a:cs typeface="Century Gothic"/>
              </a:rPr>
              <a:t>inkılap</a:t>
            </a:r>
            <a:r>
              <a:rPr sz="2450" spc="5" dirty="0">
                <a:latin typeface="Century Gothic"/>
                <a:cs typeface="Century Gothic"/>
              </a:rPr>
              <a:t> </a:t>
            </a:r>
            <a:r>
              <a:rPr lang="tr-TR" sz="2450" spc="5" dirty="0" smtClean="0">
                <a:latin typeface="Century Gothic"/>
                <a:cs typeface="Century Gothic"/>
              </a:rPr>
              <a:t>T</a:t>
            </a:r>
            <a:r>
              <a:rPr sz="2450" dirty="0" err="1" smtClean="0">
                <a:latin typeface="Century Gothic"/>
                <a:cs typeface="Century Gothic"/>
              </a:rPr>
              <a:t>arihi</a:t>
            </a:r>
            <a:r>
              <a:rPr sz="2450" dirty="0" smtClean="0">
                <a:latin typeface="Century Gothic"/>
                <a:cs typeface="Century Gothic"/>
              </a:rPr>
              <a:t> </a:t>
            </a:r>
            <a:r>
              <a:rPr sz="2450" dirty="0">
                <a:latin typeface="Century Gothic"/>
                <a:cs typeface="Century Gothic"/>
              </a:rPr>
              <a:t>ve Atatürkçülük </a:t>
            </a:r>
            <a:r>
              <a:rPr sz="2450" spc="5" dirty="0" err="1">
                <a:latin typeface="Century Gothic"/>
                <a:cs typeface="Century Gothic"/>
              </a:rPr>
              <a:t>ile</a:t>
            </a:r>
            <a:r>
              <a:rPr sz="2450" spc="5" dirty="0">
                <a:latin typeface="Century Gothic"/>
                <a:cs typeface="Century Gothic"/>
              </a:rPr>
              <a:t> </a:t>
            </a:r>
            <a:r>
              <a:rPr lang="tr-TR" sz="2450" spc="5" dirty="0" smtClean="0">
                <a:latin typeface="Century Gothic"/>
                <a:cs typeface="Century Gothic"/>
              </a:rPr>
              <a:t>Y</a:t>
            </a:r>
            <a:r>
              <a:rPr sz="2450" dirty="0" err="1" smtClean="0">
                <a:latin typeface="Century Gothic"/>
                <a:cs typeface="Century Gothic"/>
              </a:rPr>
              <a:t>abancı</a:t>
            </a:r>
            <a:r>
              <a:rPr sz="2450" dirty="0" smtClean="0">
                <a:latin typeface="Century Gothic"/>
                <a:cs typeface="Century Gothic"/>
              </a:rPr>
              <a:t> </a:t>
            </a:r>
            <a:r>
              <a:rPr lang="tr-TR" sz="2450" dirty="0" smtClean="0">
                <a:latin typeface="Century Gothic"/>
                <a:cs typeface="Century Gothic"/>
              </a:rPr>
              <a:t>D</a:t>
            </a:r>
            <a:r>
              <a:rPr sz="2450" spc="5" dirty="0" err="1" smtClean="0">
                <a:latin typeface="Century Gothic"/>
                <a:cs typeface="Century Gothic"/>
              </a:rPr>
              <a:t>il</a:t>
            </a:r>
            <a:r>
              <a:rPr sz="2450" spc="5" dirty="0">
                <a:latin typeface="Century Gothic"/>
                <a:cs typeface="Century Gothic"/>
              </a:rPr>
              <a:t>, sayısal  bölümde </a:t>
            </a:r>
            <a:r>
              <a:rPr sz="2450" spc="-5" dirty="0" err="1">
                <a:latin typeface="Century Gothic"/>
                <a:cs typeface="Century Gothic"/>
              </a:rPr>
              <a:t>ise</a:t>
            </a:r>
            <a:r>
              <a:rPr sz="2450" spc="-5" dirty="0">
                <a:latin typeface="Century Gothic"/>
                <a:cs typeface="Century Gothic"/>
              </a:rPr>
              <a:t> </a:t>
            </a:r>
            <a:r>
              <a:rPr lang="tr-TR" sz="2450" dirty="0">
                <a:latin typeface="Century Gothic"/>
                <a:cs typeface="Century Gothic"/>
              </a:rPr>
              <a:t>M</a:t>
            </a:r>
            <a:r>
              <a:rPr sz="2450" dirty="0" err="1" smtClean="0">
                <a:latin typeface="Century Gothic"/>
                <a:cs typeface="Century Gothic"/>
              </a:rPr>
              <a:t>atematik</a:t>
            </a:r>
            <a:r>
              <a:rPr sz="2450" dirty="0" smtClean="0">
                <a:latin typeface="Century Gothic"/>
                <a:cs typeface="Century Gothic"/>
              </a:rPr>
              <a:t> </a:t>
            </a:r>
            <a:r>
              <a:rPr sz="2450" dirty="0" err="1">
                <a:latin typeface="Century Gothic"/>
                <a:cs typeface="Century Gothic"/>
              </a:rPr>
              <a:t>ve</a:t>
            </a:r>
            <a:r>
              <a:rPr sz="2450" dirty="0">
                <a:latin typeface="Century Gothic"/>
                <a:cs typeface="Century Gothic"/>
              </a:rPr>
              <a:t> </a:t>
            </a:r>
            <a:r>
              <a:rPr lang="tr-TR" sz="2450" dirty="0" smtClean="0">
                <a:latin typeface="Century Gothic"/>
                <a:cs typeface="Century Gothic"/>
              </a:rPr>
              <a:t>F</a:t>
            </a:r>
            <a:r>
              <a:rPr sz="2450" spc="-5" dirty="0" err="1" smtClean="0">
                <a:latin typeface="Century Gothic"/>
                <a:cs typeface="Century Gothic"/>
              </a:rPr>
              <a:t>en</a:t>
            </a:r>
            <a:r>
              <a:rPr sz="2450" spc="-5" dirty="0" smtClean="0">
                <a:latin typeface="Century Gothic"/>
                <a:cs typeface="Century Gothic"/>
              </a:rPr>
              <a:t> </a:t>
            </a:r>
            <a:r>
              <a:rPr lang="tr-TR" sz="2450" dirty="0">
                <a:latin typeface="Century Gothic"/>
                <a:cs typeface="Century Gothic"/>
              </a:rPr>
              <a:t>B</a:t>
            </a:r>
            <a:r>
              <a:rPr sz="2450" dirty="0" err="1" smtClean="0">
                <a:latin typeface="Century Gothic"/>
                <a:cs typeface="Century Gothic"/>
              </a:rPr>
              <a:t>ilimlerinden</a:t>
            </a:r>
            <a:r>
              <a:rPr sz="2450" dirty="0" smtClean="0">
                <a:latin typeface="Century Gothic"/>
                <a:cs typeface="Century Gothic"/>
              </a:rPr>
              <a:t> </a:t>
            </a:r>
            <a:r>
              <a:rPr sz="2450" spc="5" dirty="0">
                <a:latin typeface="Century Gothic"/>
                <a:cs typeface="Century Gothic"/>
              </a:rPr>
              <a:t>sorular  </a:t>
            </a:r>
            <a:r>
              <a:rPr sz="2450" dirty="0" err="1">
                <a:latin typeface="Century Gothic"/>
                <a:cs typeface="Century Gothic"/>
              </a:rPr>
              <a:t>yöneltilecektir</a:t>
            </a:r>
            <a:r>
              <a:rPr sz="2450" dirty="0" smtClean="0">
                <a:latin typeface="Century Gothic"/>
                <a:cs typeface="Century Gothic"/>
              </a:rPr>
              <a:t>.</a:t>
            </a:r>
            <a:endParaRPr lang="tr-TR" sz="2450" dirty="0" smtClean="0">
              <a:latin typeface="Century Gothic"/>
              <a:cs typeface="Century Gothic"/>
            </a:endParaRPr>
          </a:p>
          <a:p>
            <a:pPr marL="12700" algn="just">
              <a:lnSpc>
                <a:spcPts val="2645"/>
              </a:lnSpc>
              <a:spcBef>
                <a:spcPts val="10"/>
              </a:spcBef>
              <a:buClr>
                <a:srgbClr val="FF378B"/>
              </a:buClr>
              <a:buSzPct val="79591"/>
              <a:tabLst>
                <a:tab pos="351155" algn="l"/>
              </a:tabLst>
            </a:pPr>
            <a:endParaRPr lang="tr-TR" sz="2450" dirty="0" smtClean="0">
              <a:latin typeface="Century Gothic"/>
              <a:cs typeface="Century Gothic"/>
            </a:endParaRPr>
          </a:p>
          <a:p>
            <a:pPr marL="350520" indent="-337820" algn="just">
              <a:lnSpc>
                <a:spcPts val="2645"/>
              </a:lnSpc>
              <a:spcBef>
                <a:spcPts val="10"/>
              </a:spcBef>
              <a:buClr>
                <a:srgbClr val="FF378B"/>
              </a:buClr>
              <a:buSzPct val="79591"/>
              <a:buFont typeface="Wingdings 2"/>
              <a:buChar char=""/>
              <a:tabLst>
                <a:tab pos="351155" algn="l"/>
              </a:tabLst>
            </a:pPr>
            <a:r>
              <a:rPr lang="tr-TR" sz="2450" dirty="0">
                <a:latin typeface="Century Gothic"/>
                <a:cs typeface="Century Gothic"/>
              </a:rPr>
              <a:t>Birinci oturum ile ikinci oturum arasında 45 dakikalık ara verilecek olup, arada öğrenciler görevli öğretmenler kontrolünde okul bahçesinde dinleneceklerdir.</a:t>
            </a:r>
            <a:endParaRPr sz="2450" dirty="0">
              <a:latin typeface="Century Gothic"/>
              <a:cs typeface="Century Gothic"/>
            </a:endParaRPr>
          </a:p>
        </p:txBody>
      </p:sp>
      <p:sp>
        <p:nvSpPr>
          <p:cNvPr id="69" name="Metin kutusu 68"/>
          <p:cNvSpPr txBox="1"/>
          <p:nvPr/>
        </p:nvSpPr>
        <p:spPr>
          <a:xfrm>
            <a:off x="2146299" y="155204"/>
            <a:ext cx="7086601" cy="830997"/>
          </a:xfrm>
          <a:prstGeom prst="rect">
            <a:avLst/>
          </a:prstGeom>
          <a:noFill/>
        </p:spPr>
        <p:txBody>
          <a:bodyPr wrap="square" rtlCol="0">
            <a:spAutoFit/>
          </a:bodyPr>
          <a:lstStyle/>
          <a:p>
            <a:pPr algn="ctr"/>
            <a:r>
              <a:rPr lang="tr-TR" sz="2400" b="1" dirty="0" smtClean="0">
                <a:ln>
                  <a:solidFill>
                    <a:schemeClr val="tx1"/>
                  </a:solidFill>
                </a:ln>
                <a:solidFill>
                  <a:srgbClr val="FF378B"/>
                </a:solidFill>
              </a:rPr>
              <a:t>2020 SINAVLA ÖĞRENCİ ALAN ORTAÖĞRETİM KURUMLARINA İLİŞKİN MERKEZİ SINAV</a:t>
            </a:r>
            <a:endParaRPr lang="tr-TR" sz="2400" b="1" dirty="0">
              <a:ln>
                <a:solidFill>
                  <a:schemeClr val="tx1"/>
                </a:solidFill>
              </a:ln>
              <a:solidFill>
                <a:srgbClr val="FF378B"/>
              </a:solidFill>
            </a:endParaRPr>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447" y="-235077"/>
            <a:ext cx="1727327" cy="172732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object 64"/>
          <p:cNvSpPr/>
          <p:nvPr/>
        </p:nvSpPr>
        <p:spPr>
          <a:xfrm>
            <a:off x="0" y="777748"/>
            <a:ext cx="5376672" cy="3023616"/>
          </a:xfrm>
          <a:prstGeom prst="rect">
            <a:avLst/>
          </a:prstGeom>
          <a:blipFill>
            <a:blip r:embed="rId2" cstate="print"/>
            <a:stretch>
              <a:fillRect/>
            </a:stretch>
          </a:blipFill>
        </p:spPr>
        <p:txBody>
          <a:bodyPr wrap="square" lIns="0" tIns="0" rIns="0" bIns="0" rtlCol="0"/>
          <a:lstStyle/>
          <a:p>
            <a:endParaRPr/>
          </a:p>
        </p:txBody>
      </p:sp>
      <p:sp>
        <p:nvSpPr>
          <p:cNvPr id="69" name="object 67"/>
          <p:cNvSpPr txBox="1"/>
          <p:nvPr/>
        </p:nvSpPr>
        <p:spPr>
          <a:xfrm>
            <a:off x="1003696" y="1481626"/>
            <a:ext cx="9612884" cy="5300682"/>
          </a:xfrm>
          <a:prstGeom prst="rect">
            <a:avLst/>
          </a:prstGeom>
        </p:spPr>
        <p:txBody>
          <a:bodyPr vert="horz" wrap="square" lIns="0" tIns="13970" rIns="0" bIns="0" rtlCol="0">
            <a:spAutoFit/>
          </a:bodyPr>
          <a:lstStyle/>
          <a:p>
            <a:pPr marL="350520" marR="5080" indent="-337820" algn="just">
              <a:lnSpc>
                <a:spcPct val="99300"/>
              </a:lnSpc>
              <a:spcBef>
                <a:spcPts val="110"/>
              </a:spcBef>
              <a:buClr>
                <a:srgbClr val="FF378B"/>
              </a:buClr>
              <a:buSzPct val="79245"/>
              <a:buFont typeface="Wingdings 2"/>
              <a:buChar char=""/>
              <a:tabLst>
                <a:tab pos="351155" algn="l"/>
              </a:tabLst>
            </a:pPr>
            <a:r>
              <a:rPr sz="2650" spc="-15" dirty="0">
                <a:latin typeface="Century Gothic"/>
                <a:cs typeface="Century Gothic"/>
              </a:rPr>
              <a:t>Merkezi </a:t>
            </a:r>
            <a:r>
              <a:rPr sz="2650" spc="-10" dirty="0">
                <a:latin typeface="Century Gothic"/>
                <a:cs typeface="Century Gothic"/>
              </a:rPr>
              <a:t>sınavda, sözel </a:t>
            </a:r>
            <a:r>
              <a:rPr sz="2650" spc="-5" dirty="0">
                <a:latin typeface="Century Gothic"/>
                <a:cs typeface="Century Gothic"/>
              </a:rPr>
              <a:t>bölüm </a:t>
            </a:r>
            <a:r>
              <a:rPr sz="2650" dirty="0">
                <a:latin typeface="Century Gothic"/>
                <a:cs typeface="Century Gothic"/>
              </a:rPr>
              <a:t>ve </a:t>
            </a:r>
            <a:r>
              <a:rPr sz="2650" spc="-5" dirty="0">
                <a:latin typeface="Century Gothic"/>
                <a:cs typeface="Century Gothic"/>
              </a:rPr>
              <a:t>sayısal </a:t>
            </a:r>
            <a:r>
              <a:rPr sz="2650" spc="-10" dirty="0">
                <a:latin typeface="Century Gothic"/>
                <a:cs typeface="Century Gothic"/>
              </a:rPr>
              <a:t>bölümün </a:t>
            </a:r>
            <a:r>
              <a:rPr sz="2650" spc="-5" dirty="0">
                <a:latin typeface="Century Gothic"/>
                <a:cs typeface="Century Gothic"/>
              </a:rPr>
              <a:t>sınav  </a:t>
            </a:r>
            <a:r>
              <a:rPr sz="2650" spc="-10" dirty="0">
                <a:latin typeface="Century Gothic"/>
                <a:cs typeface="Century Gothic"/>
              </a:rPr>
              <a:t>evrakı ayrı </a:t>
            </a:r>
            <a:r>
              <a:rPr sz="2650" spc="-5" dirty="0">
                <a:latin typeface="Century Gothic"/>
                <a:cs typeface="Century Gothic"/>
              </a:rPr>
              <a:t>sınav güvenlik </a:t>
            </a:r>
            <a:r>
              <a:rPr sz="2650" spc="-15" dirty="0">
                <a:latin typeface="Century Gothic"/>
                <a:cs typeface="Century Gothic"/>
              </a:rPr>
              <a:t>poşeti </a:t>
            </a:r>
            <a:r>
              <a:rPr sz="2650" spc="15" dirty="0">
                <a:latin typeface="Century Gothic"/>
                <a:cs typeface="Century Gothic"/>
              </a:rPr>
              <a:t>ile </a:t>
            </a:r>
            <a:r>
              <a:rPr sz="2650" spc="-10" dirty="0">
                <a:latin typeface="Century Gothic"/>
                <a:cs typeface="Century Gothic"/>
              </a:rPr>
              <a:t>poşetlenerek  kutulanmıştır. </a:t>
            </a:r>
            <a:r>
              <a:rPr sz="2650" spc="-5" dirty="0">
                <a:latin typeface="Century Gothic"/>
                <a:cs typeface="Century Gothic"/>
              </a:rPr>
              <a:t>Sınav güvenlik </a:t>
            </a:r>
            <a:r>
              <a:rPr sz="2650" spc="-10" dirty="0">
                <a:latin typeface="Century Gothic"/>
                <a:cs typeface="Century Gothic"/>
              </a:rPr>
              <a:t>poşetlerinin </a:t>
            </a:r>
            <a:r>
              <a:rPr sz="2650" spc="-5" dirty="0">
                <a:latin typeface="Century Gothic"/>
                <a:cs typeface="Century Gothic"/>
              </a:rPr>
              <a:t>üzerinde </a:t>
            </a:r>
            <a:r>
              <a:rPr sz="2650" spc="15" dirty="0">
                <a:latin typeface="Century Gothic"/>
                <a:cs typeface="Century Gothic"/>
              </a:rPr>
              <a:t>ait  </a:t>
            </a:r>
            <a:r>
              <a:rPr sz="2650" spc="-5" dirty="0">
                <a:latin typeface="Century Gothic"/>
                <a:cs typeface="Century Gothic"/>
              </a:rPr>
              <a:t>olduğu bölüm </a:t>
            </a:r>
            <a:r>
              <a:rPr sz="2650" spc="-10" dirty="0">
                <a:latin typeface="Century Gothic"/>
                <a:cs typeface="Century Gothic"/>
              </a:rPr>
              <a:t>belirtilmiştir. </a:t>
            </a:r>
            <a:r>
              <a:rPr sz="2650" spc="-15" dirty="0">
                <a:latin typeface="Century Gothic"/>
                <a:cs typeface="Century Gothic"/>
              </a:rPr>
              <a:t>Her </a:t>
            </a:r>
            <a:r>
              <a:rPr sz="2650" spc="-10" dirty="0">
                <a:latin typeface="Century Gothic"/>
                <a:cs typeface="Century Gothic"/>
              </a:rPr>
              <a:t>bölümde </a:t>
            </a:r>
            <a:r>
              <a:rPr sz="2650" spc="-5" dirty="0">
                <a:latin typeface="Century Gothic"/>
                <a:cs typeface="Century Gothic"/>
              </a:rPr>
              <a:t>yapılacak</a:t>
            </a:r>
            <a:r>
              <a:rPr sz="2650" spc="-375" dirty="0">
                <a:latin typeface="Century Gothic"/>
                <a:cs typeface="Century Gothic"/>
              </a:rPr>
              <a:t> </a:t>
            </a:r>
            <a:r>
              <a:rPr sz="2650" spc="-5" dirty="0">
                <a:latin typeface="Century Gothic"/>
                <a:cs typeface="Century Gothic"/>
              </a:rPr>
              <a:t>sınav  </a:t>
            </a:r>
            <a:r>
              <a:rPr sz="2650" spc="10" dirty="0">
                <a:latin typeface="Century Gothic"/>
                <a:cs typeface="Century Gothic"/>
              </a:rPr>
              <a:t>için </a:t>
            </a:r>
            <a:r>
              <a:rPr sz="2650" spc="-10" dirty="0">
                <a:latin typeface="Century Gothic"/>
                <a:cs typeface="Century Gothic"/>
              </a:rPr>
              <a:t>o bölüme </a:t>
            </a:r>
            <a:r>
              <a:rPr sz="2650" spc="15" dirty="0">
                <a:latin typeface="Century Gothic"/>
                <a:cs typeface="Century Gothic"/>
              </a:rPr>
              <a:t>ait </a:t>
            </a:r>
            <a:r>
              <a:rPr sz="2650" spc="-5" dirty="0">
                <a:latin typeface="Century Gothic"/>
                <a:cs typeface="Century Gothic"/>
              </a:rPr>
              <a:t>sınav </a:t>
            </a:r>
            <a:r>
              <a:rPr sz="2650" spc="-10" dirty="0">
                <a:latin typeface="Century Gothic"/>
                <a:cs typeface="Century Gothic"/>
              </a:rPr>
              <a:t>evrak kutusu süresi </a:t>
            </a:r>
            <a:r>
              <a:rPr sz="2650" spc="-5" dirty="0">
                <a:latin typeface="Century Gothic"/>
                <a:cs typeface="Century Gothic"/>
              </a:rPr>
              <a:t>içerisinde  açılıp </a:t>
            </a:r>
            <a:r>
              <a:rPr sz="2650" spc="-10" dirty="0">
                <a:latin typeface="Century Gothic"/>
                <a:cs typeface="Century Gothic"/>
              </a:rPr>
              <a:t>kapatılacaktır. </a:t>
            </a:r>
            <a:r>
              <a:rPr sz="2650" spc="-5" dirty="0">
                <a:latin typeface="Century Gothic"/>
                <a:cs typeface="Century Gothic"/>
              </a:rPr>
              <a:t>Farklı </a:t>
            </a:r>
            <a:r>
              <a:rPr sz="2650" spc="-10" dirty="0">
                <a:latin typeface="Century Gothic"/>
                <a:cs typeface="Century Gothic"/>
              </a:rPr>
              <a:t>bölüme </a:t>
            </a:r>
            <a:r>
              <a:rPr sz="2650" spc="15" dirty="0">
                <a:latin typeface="Century Gothic"/>
                <a:cs typeface="Century Gothic"/>
              </a:rPr>
              <a:t>ait </a:t>
            </a:r>
            <a:r>
              <a:rPr sz="2650" spc="-5" dirty="0">
                <a:latin typeface="Century Gothic"/>
                <a:cs typeface="Century Gothic"/>
              </a:rPr>
              <a:t>sınav evrakının  </a:t>
            </a:r>
            <a:r>
              <a:rPr sz="2650" spc="-10" dirty="0">
                <a:latin typeface="Century Gothic"/>
                <a:cs typeface="Century Gothic"/>
              </a:rPr>
              <a:t>bulunduğu </a:t>
            </a:r>
            <a:r>
              <a:rPr sz="2650" spc="-5" dirty="0">
                <a:latin typeface="Century Gothic"/>
                <a:cs typeface="Century Gothic"/>
              </a:rPr>
              <a:t>sınav güvenlik </a:t>
            </a:r>
            <a:r>
              <a:rPr sz="2650" spc="-10" dirty="0">
                <a:latin typeface="Century Gothic"/>
                <a:cs typeface="Century Gothic"/>
              </a:rPr>
              <a:t>kutu </a:t>
            </a:r>
            <a:r>
              <a:rPr sz="2650" dirty="0">
                <a:latin typeface="Century Gothic"/>
                <a:cs typeface="Century Gothic"/>
              </a:rPr>
              <a:t>ve </a:t>
            </a:r>
            <a:r>
              <a:rPr sz="2650" spc="-10" dirty="0">
                <a:latin typeface="Century Gothic"/>
                <a:cs typeface="Century Gothic"/>
              </a:rPr>
              <a:t>poşetlerinin </a:t>
            </a:r>
            <a:r>
              <a:rPr sz="2650" spc="-15" dirty="0">
                <a:latin typeface="Century Gothic"/>
                <a:cs typeface="Century Gothic"/>
              </a:rPr>
              <a:t>kendi  </a:t>
            </a:r>
            <a:r>
              <a:rPr sz="2650" spc="-10" dirty="0">
                <a:latin typeface="Century Gothic"/>
                <a:cs typeface="Century Gothic"/>
              </a:rPr>
              <a:t>bölümü haricinde açılmamasına </a:t>
            </a:r>
            <a:r>
              <a:rPr sz="2650" dirty="0">
                <a:latin typeface="Century Gothic"/>
                <a:cs typeface="Century Gothic"/>
              </a:rPr>
              <a:t>dikkat</a:t>
            </a:r>
            <a:r>
              <a:rPr sz="2650" spc="-310" dirty="0">
                <a:latin typeface="Century Gothic"/>
                <a:cs typeface="Century Gothic"/>
              </a:rPr>
              <a:t> </a:t>
            </a:r>
            <a:r>
              <a:rPr sz="2650" spc="-10" dirty="0" err="1">
                <a:latin typeface="Century Gothic"/>
                <a:cs typeface="Century Gothic"/>
              </a:rPr>
              <a:t>edilecektir</a:t>
            </a:r>
            <a:r>
              <a:rPr sz="2650" spc="-10" dirty="0" smtClean="0">
                <a:latin typeface="Century Gothic"/>
                <a:cs typeface="Century Gothic"/>
              </a:rPr>
              <a:t>.</a:t>
            </a:r>
            <a:endParaRPr lang="tr-TR" sz="2650" spc="-10" dirty="0" smtClean="0">
              <a:latin typeface="Century Gothic"/>
              <a:cs typeface="Century Gothic"/>
            </a:endParaRPr>
          </a:p>
          <a:p>
            <a:pPr marL="350520" marR="5080" indent="-337820" algn="just">
              <a:lnSpc>
                <a:spcPct val="99300"/>
              </a:lnSpc>
              <a:spcBef>
                <a:spcPts val="110"/>
              </a:spcBef>
              <a:buClr>
                <a:srgbClr val="FF378B"/>
              </a:buClr>
              <a:buSzPct val="79245"/>
              <a:buFont typeface="Wingdings 2"/>
              <a:buChar char=""/>
              <a:tabLst>
                <a:tab pos="351155" algn="l"/>
              </a:tabLst>
            </a:pPr>
            <a:endParaRPr lang="tr-TR" sz="2650" spc="-10" dirty="0" smtClean="0">
              <a:latin typeface="Century Gothic"/>
              <a:cs typeface="Century Gothic"/>
            </a:endParaRPr>
          </a:p>
          <a:p>
            <a:pPr marL="350520" marR="5080" indent="-337820" algn="just">
              <a:lnSpc>
                <a:spcPct val="99300"/>
              </a:lnSpc>
              <a:spcBef>
                <a:spcPts val="110"/>
              </a:spcBef>
              <a:buClr>
                <a:srgbClr val="FF378B"/>
              </a:buClr>
              <a:buSzPct val="79245"/>
              <a:buFont typeface="Wingdings 2"/>
              <a:buChar char=""/>
              <a:tabLst>
                <a:tab pos="351155" algn="l"/>
              </a:tabLst>
            </a:pPr>
            <a:r>
              <a:rPr lang="tr-TR" sz="2650" spc="-10" dirty="0" smtClean="0">
                <a:latin typeface="Century Gothic"/>
                <a:cs typeface="Century Gothic"/>
              </a:rPr>
              <a:t>Bu sene sınav poşeti yenilenmiş, poşet değil zarf şeklinde üretilmiştir. Tüm görevlilerin mutlaka poşet açma animasyonunu izlemeleri sağlanmalıdır.</a:t>
            </a:r>
          </a:p>
          <a:p>
            <a:pPr marL="3093720" marR="5080" lvl="6" indent="-337820" algn="just">
              <a:lnSpc>
                <a:spcPct val="99300"/>
              </a:lnSpc>
              <a:spcBef>
                <a:spcPts val="110"/>
              </a:spcBef>
              <a:buClr>
                <a:srgbClr val="FF378B"/>
              </a:buClr>
              <a:buSzPct val="79245"/>
              <a:buFont typeface="Wingdings 2"/>
              <a:buChar char=""/>
              <a:tabLst>
                <a:tab pos="351155" algn="l"/>
              </a:tabLst>
            </a:pPr>
            <a:r>
              <a:rPr lang="tr-TR" sz="2650" spc="-10" dirty="0" smtClean="0">
                <a:latin typeface="Century Gothic"/>
                <a:cs typeface="Century Gothic"/>
              </a:rPr>
              <a:t>İzlemek için tıklayınız.</a:t>
            </a:r>
            <a:endParaRPr sz="2650" dirty="0">
              <a:latin typeface="Century Gothic"/>
              <a:cs typeface="Century Gothic"/>
            </a:endParaRPr>
          </a:p>
        </p:txBody>
      </p:sp>
      <p:sp>
        <p:nvSpPr>
          <p:cNvPr id="71" name="Metin kutusu 70"/>
          <p:cNvSpPr txBox="1"/>
          <p:nvPr/>
        </p:nvSpPr>
        <p:spPr>
          <a:xfrm>
            <a:off x="2194891" y="475500"/>
            <a:ext cx="8421689" cy="5232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tr-TR" sz="2800" b="1" dirty="0" smtClean="0">
                <a:ln>
                  <a:solidFill>
                    <a:schemeClr val="tx1"/>
                  </a:solidFill>
                </a:ln>
                <a:solidFill>
                  <a:srgbClr val="FF378B"/>
                </a:solidFill>
              </a:rPr>
              <a:t>SINAV ÖNCESİ</a:t>
            </a:r>
            <a:endParaRPr lang="tr-TR" sz="2800" b="1" dirty="0">
              <a:ln>
                <a:solidFill>
                  <a:schemeClr val="tx1"/>
                </a:solidFill>
              </a:ln>
              <a:solidFill>
                <a:srgbClr val="FF378B"/>
              </a:solidFill>
            </a:endParaRPr>
          </a:p>
        </p:txBody>
      </p:sp>
      <p:pic>
        <p:nvPicPr>
          <p:cNvPr id="72" name="Resim 7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700" y="-188065"/>
            <a:ext cx="2025650" cy="202565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object 64"/>
          <p:cNvSpPr/>
          <p:nvPr/>
        </p:nvSpPr>
        <p:spPr>
          <a:xfrm>
            <a:off x="0" y="777748"/>
            <a:ext cx="5376672" cy="3023616"/>
          </a:xfrm>
          <a:prstGeom prst="rect">
            <a:avLst/>
          </a:prstGeom>
          <a:blipFill>
            <a:blip r:embed="rId2" cstate="print"/>
            <a:stretch>
              <a:fillRect/>
            </a:stretch>
          </a:blipFill>
        </p:spPr>
        <p:txBody>
          <a:bodyPr wrap="square" lIns="0" tIns="0" rIns="0" bIns="0" rtlCol="0"/>
          <a:lstStyle/>
          <a:p>
            <a:endParaRPr/>
          </a:p>
        </p:txBody>
      </p:sp>
      <p:sp>
        <p:nvSpPr>
          <p:cNvPr id="66" name="object 66"/>
          <p:cNvSpPr/>
          <p:nvPr/>
        </p:nvSpPr>
        <p:spPr>
          <a:xfrm>
            <a:off x="0" y="777748"/>
            <a:ext cx="10692384" cy="6004560"/>
          </a:xfrm>
          <a:prstGeom prst="rect">
            <a:avLst/>
          </a:prstGeom>
          <a:blipFill>
            <a:blip r:embed="rId3" cstate="print"/>
            <a:stretch>
              <a:fillRect/>
            </a:stretch>
          </a:blipFill>
        </p:spPr>
        <p:txBody>
          <a:bodyPr wrap="square" lIns="0" tIns="0" rIns="0" bIns="0" rtlCol="0"/>
          <a:lstStyle/>
          <a:p>
            <a:endParaRPr/>
          </a:p>
        </p:txBody>
      </p:sp>
      <p:sp>
        <p:nvSpPr>
          <p:cNvPr id="67" name="object 67"/>
          <p:cNvSpPr txBox="1"/>
          <p:nvPr/>
        </p:nvSpPr>
        <p:spPr>
          <a:xfrm>
            <a:off x="1155700" y="1896618"/>
            <a:ext cx="9208516" cy="4158831"/>
          </a:xfrm>
          <a:prstGeom prst="rect">
            <a:avLst/>
          </a:prstGeom>
        </p:spPr>
        <p:txBody>
          <a:bodyPr vert="horz" wrap="square" lIns="0" tIns="11430" rIns="0" bIns="0" rtlCol="0">
            <a:spAutoFit/>
          </a:bodyPr>
          <a:lstStyle/>
          <a:p>
            <a:pPr marL="350520" marR="5080" indent="-337820" algn="just">
              <a:lnSpc>
                <a:spcPct val="100200"/>
              </a:lnSpc>
              <a:spcBef>
                <a:spcPts val="90"/>
              </a:spcBef>
              <a:buClr>
                <a:srgbClr val="FF378B"/>
              </a:buClr>
              <a:buSzPct val="79591"/>
              <a:buFont typeface="Wingdings 2"/>
              <a:buChar char=""/>
              <a:tabLst>
                <a:tab pos="351155" algn="l"/>
              </a:tabLst>
            </a:pPr>
            <a:r>
              <a:rPr sz="2450" dirty="0">
                <a:latin typeface="Century Gothic"/>
                <a:cs typeface="Century Gothic"/>
              </a:rPr>
              <a:t>Öğrenciler, geçerli kimlik belgesi </a:t>
            </a:r>
            <a:r>
              <a:rPr sz="2450" i="1" spc="-20" dirty="0">
                <a:latin typeface="Century Gothic"/>
                <a:cs typeface="Century Gothic"/>
              </a:rPr>
              <a:t>(T.C. </a:t>
            </a:r>
            <a:r>
              <a:rPr sz="2450" i="1" dirty="0">
                <a:latin typeface="Century Gothic"/>
                <a:cs typeface="Century Gothic"/>
              </a:rPr>
              <a:t>kimlik </a:t>
            </a:r>
            <a:r>
              <a:rPr sz="2450" i="1" spc="5" dirty="0">
                <a:latin typeface="Century Gothic"/>
                <a:cs typeface="Century Gothic"/>
              </a:rPr>
              <a:t>numaralı </a:t>
            </a:r>
            <a:r>
              <a:rPr sz="2450" i="1" spc="-5" dirty="0">
                <a:latin typeface="Century Gothic"/>
                <a:cs typeface="Century Gothic"/>
              </a:rPr>
              <a:t>nüfus  cüzdanı </a:t>
            </a:r>
            <a:r>
              <a:rPr sz="2450" i="1" dirty="0">
                <a:latin typeface="Century Gothic"/>
                <a:cs typeface="Century Gothic"/>
              </a:rPr>
              <a:t>veya </a:t>
            </a:r>
            <a:r>
              <a:rPr sz="2450" i="1" spc="-20" dirty="0">
                <a:latin typeface="Century Gothic"/>
                <a:cs typeface="Century Gothic"/>
              </a:rPr>
              <a:t>T.C. </a:t>
            </a:r>
            <a:r>
              <a:rPr sz="2450" i="1" dirty="0">
                <a:latin typeface="Century Gothic"/>
                <a:cs typeface="Century Gothic"/>
              </a:rPr>
              <a:t>kimlik kartı veya geçerlik süresi </a:t>
            </a:r>
            <a:r>
              <a:rPr sz="2450" i="1" spc="-5" dirty="0">
                <a:latin typeface="Century Gothic"/>
                <a:cs typeface="Century Gothic"/>
              </a:rPr>
              <a:t>devam  eden </a:t>
            </a:r>
            <a:r>
              <a:rPr sz="2450" i="1" dirty="0">
                <a:latin typeface="Century Gothic"/>
                <a:cs typeface="Century Gothic"/>
              </a:rPr>
              <a:t>pasaport, yabancı uyruklu öğrenciler </a:t>
            </a:r>
            <a:r>
              <a:rPr sz="2450" i="1" spc="-10" dirty="0">
                <a:latin typeface="Century Gothic"/>
                <a:cs typeface="Century Gothic"/>
              </a:rPr>
              <a:t>için </a:t>
            </a:r>
            <a:r>
              <a:rPr sz="2450" i="1" spc="5" dirty="0">
                <a:latin typeface="Century Gothic"/>
                <a:cs typeface="Century Gothic"/>
              </a:rPr>
              <a:t>İçişleri  Bakanlığı </a:t>
            </a:r>
            <a:r>
              <a:rPr sz="2450" i="1" spc="-5" dirty="0">
                <a:latin typeface="Century Gothic"/>
                <a:cs typeface="Century Gothic"/>
              </a:rPr>
              <a:t>Göç </a:t>
            </a:r>
            <a:r>
              <a:rPr sz="2450" i="1" spc="5" dirty="0">
                <a:latin typeface="Century Gothic"/>
                <a:cs typeface="Century Gothic"/>
              </a:rPr>
              <a:t>İdaresi </a:t>
            </a:r>
            <a:r>
              <a:rPr sz="2450" i="1" spc="-10" dirty="0">
                <a:latin typeface="Century Gothic"/>
                <a:cs typeface="Century Gothic"/>
              </a:rPr>
              <a:t>Genel </a:t>
            </a:r>
            <a:r>
              <a:rPr sz="2450" i="1" spc="5" dirty="0">
                <a:latin typeface="Century Gothic"/>
                <a:cs typeface="Century Gothic"/>
              </a:rPr>
              <a:t>Müdürlüğü tarafından </a:t>
            </a:r>
            <a:r>
              <a:rPr sz="2450" i="1" dirty="0">
                <a:latin typeface="Century Gothic"/>
                <a:cs typeface="Century Gothic"/>
              </a:rPr>
              <a:t>verilen  geçerlik süresi </a:t>
            </a:r>
            <a:r>
              <a:rPr sz="2450" i="1" spc="-5" dirty="0">
                <a:latin typeface="Century Gothic"/>
                <a:cs typeface="Century Gothic"/>
              </a:rPr>
              <a:t>devam eden </a:t>
            </a:r>
            <a:r>
              <a:rPr sz="2450" i="1" dirty="0">
                <a:latin typeface="Century Gothic"/>
                <a:cs typeface="Century Gothic"/>
              </a:rPr>
              <a:t>resimli, mühürlü yabancı kimlik  belgesi, </a:t>
            </a:r>
            <a:r>
              <a:rPr sz="2450" i="1" spc="-5" dirty="0">
                <a:latin typeface="Century Gothic"/>
                <a:cs typeface="Century Gothic"/>
              </a:rPr>
              <a:t>ikamet </a:t>
            </a:r>
            <a:r>
              <a:rPr sz="2450" i="1" spc="-10" dirty="0">
                <a:latin typeface="Century Gothic"/>
                <a:cs typeface="Century Gothic"/>
              </a:rPr>
              <a:t>izin </a:t>
            </a:r>
            <a:r>
              <a:rPr sz="2450" i="1" dirty="0">
                <a:latin typeface="Century Gothic"/>
                <a:cs typeface="Century Gothic"/>
              </a:rPr>
              <a:t>belgesi, </a:t>
            </a:r>
            <a:r>
              <a:rPr sz="2450" i="1" spc="5" dirty="0">
                <a:latin typeface="Century Gothic"/>
                <a:cs typeface="Century Gothic"/>
              </a:rPr>
              <a:t>çalışma </a:t>
            </a:r>
            <a:r>
              <a:rPr sz="2450" i="1" spc="-10" dirty="0">
                <a:latin typeface="Century Gothic"/>
                <a:cs typeface="Century Gothic"/>
              </a:rPr>
              <a:t>izin </a:t>
            </a:r>
            <a:r>
              <a:rPr sz="2450" i="1" dirty="0">
                <a:latin typeface="Century Gothic"/>
                <a:cs typeface="Century Gothic"/>
              </a:rPr>
              <a:t>belgesi) </a:t>
            </a:r>
            <a:r>
              <a:rPr sz="2450" spc="-5" dirty="0" err="1" smtClean="0">
                <a:latin typeface="Century Gothic"/>
                <a:cs typeface="Century Gothic"/>
              </a:rPr>
              <a:t>kontrol</a:t>
            </a:r>
            <a:r>
              <a:rPr sz="2450" spc="-5" dirty="0" smtClean="0">
                <a:latin typeface="Century Gothic"/>
                <a:cs typeface="Century Gothic"/>
              </a:rPr>
              <a:t> </a:t>
            </a:r>
            <a:r>
              <a:rPr sz="2450" dirty="0">
                <a:latin typeface="Century Gothic"/>
                <a:cs typeface="Century Gothic"/>
              </a:rPr>
              <a:t>edilerek </a:t>
            </a:r>
            <a:r>
              <a:rPr sz="2450" spc="5" dirty="0">
                <a:latin typeface="Century Gothic"/>
                <a:cs typeface="Century Gothic"/>
              </a:rPr>
              <a:t>sınava  </a:t>
            </a:r>
            <a:r>
              <a:rPr sz="2450" spc="10" dirty="0">
                <a:latin typeface="Century Gothic"/>
                <a:cs typeface="Century Gothic"/>
              </a:rPr>
              <a:t>alınır. </a:t>
            </a:r>
            <a:r>
              <a:rPr sz="2450" dirty="0">
                <a:latin typeface="Century Gothic"/>
                <a:cs typeface="Century Gothic"/>
              </a:rPr>
              <a:t>Geçerli kimlik belgesi yanında </a:t>
            </a:r>
            <a:r>
              <a:rPr sz="2450" spc="5" dirty="0">
                <a:latin typeface="Century Gothic"/>
                <a:cs typeface="Century Gothic"/>
              </a:rPr>
              <a:t>olmayan </a:t>
            </a:r>
            <a:r>
              <a:rPr sz="2450" dirty="0">
                <a:latin typeface="Century Gothic"/>
                <a:cs typeface="Century Gothic"/>
              </a:rPr>
              <a:t>öğrenciler  </a:t>
            </a:r>
            <a:r>
              <a:rPr sz="2450" spc="5" dirty="0">
                <a:latin typeface="Century Gothic"/>
                <a:cs typeface="Century Gothic"/>
              </a:rPr>
              <a:t>sınava </a:t>
            </a:r>
            <a:r>
              <a:rPr sz="2450" dirty="0" err="1">
                <a:latin typeface="Century Gothic"/>
                <a:cs typeface="Century Gothic"/>
              </a:rPr>
              <a:t>alınmayacaktır</a:t>
            </a:r>
            <a:r>
              <a:rPr sz="2450" dirty="0" smtClean="0">
                <a:latin typeface="Century Gothic"/>
                <a:cs typeface="Century Gothic"/>
              </a:rPr>
              <a:t>.</a:t>
            </a:r>
            <a:r>
              <a:rPr lang="tr-TR" sz="2450" dirty="0" smtClean="0">
                <a:latin typeface="Century Gothic"/>
                <a:cs typeface="Century Gothic"/>
              </a:rPr>
              <a:t> </a:t>
            </a:r>
            <a:r>
              <a:rPr sz="2450" dirty="0" smtClean="0">
                <a:latin typeface="Century Gothic"/>
                <a:cs typeface="Century Gothic"/>
              </a:rPr>
              <a:t>(</a:t>
            </a:r>
            <a:r>
              <a:rPr sz="2450" dirty="0">
                <a:latin typeface="Century Gothic"/>
                <a:cs typeface="Century Gothic"/>
              </a:rPr>
              <a:t>15 </a:t>
            </a:r>
            <a:r>
              <a:rPr sz="2450" spc="5" dirty="0" err="1">
                <a:latin typeface="Century Gothic"/>
                <a:cs typeface="Century Gothic"/>
              </a:rPr>
              <a:t>yaşından</a:t>
            </a:r>
            <a:r>
              <a:rPr sz="2450" spc="5" dirty="0">
                <a:latin typeface="Century Gothic"/>
                <a:cs typeface="Century Gothic"/>
              </a:rPr>
              <a:t> </a:t>
            </a:r>
            <a:r>
              <a:rPr lang="tr-TR" sz="2450" dirty="0" smtClean="0">
                <a:latin typeface="Century Gothic"/>
                <a:cs typeface="Century Gothic"/>
              </a:rPr>
              <a:t>büyüklerin</a:t>
            </a:r>
            <a:r>
              <a:rPr sz="2450" dirty="0" smtClean="0">
                <a:latin typeface="Century Gothic"/>
                <a:cs typeface="Century Gothic"/>
              </a:rPr>
              <a:t> </a:t>
            </a:r>
            <a:r>
              <a:rPr sz="2450" spc="-25" dirty="0">
                <a:latin typeface="Century Gothic"/>
                <a:cs typeface="Century Gothic"/>
              </a:rPr>
              <a:t>T.C </a:t>
            </a:r>
            <a:r>
              <a:rPr sz="2450" dirty="0">
                <a:latin typeface="Century Gothic"/>
                <a:cs typeface="Century Gothic"/>
              </a:rPr>
              <a:t>Kimlik  </a:t>
            </a:r>
            <a:r>
              <a:rPr sz="2450" spc="5" dirty="0">
                <a:latin typeface="Century Gothic"/>
                <a:cs typeface="Century Gothic"/>
              </a:rPr>
              <a:t>numaralı </a:t>
            </a:r>
            <a:r>
              <a:rPr sz="2450" spc="-5" dirty="0" err="1">
                <a:latin typeface="Century Gothic"/>
                <a:cs typeface="Century Gothic"/>
              </a:rPr>
              <a:t>nüfus</a:t>
            </a:r>
            <a:r>
              <a:rPr sz="2450" spc="-5" dirty="0">
                <a:latin typeface="Century Gothic"/>
                <a:cs typeface="Century Gothic"/>
              </a:rPr>
              <a:t> </a:t>
            </a:r>
            <a:r>
              <a:rPr sz="2450" dirty="0" err="1" smtClean="0">
                <a:latin typeface="Century Gothic"/>
                <a:cs typeface="Century Gothic"/>
              </a:rPr>
              <a:t>cüzdanlarında</a:t>
            </a:r>
            <a:r>
              <a:rPr lang="tr-TR" sz="2450" dirty="0" smtClean="0">
                <a:latin typeface="Century Gothic"/>
                <a:cs typeface="Century Gothic"/>
              </a:rPr>
              <a:t> fotoğraf, </a:t>
            </a:r>
            <a:r>
              <a:rPr lang="tr-TR" sz="2450" dirty="0" err="1" smtClean="0">
                <a:latin typeface="Century Gothic"/>
                <a:cs typeface="Century Gothic"/>
              </a:rPr>
              <a:t>pandemiden</a:t>
            </a:r>
            <a:r>
              <a:rPr lang="tr-TR" sz="2450" dirty="0" smtClean="0">
                <a:latin typeface="Century Gothic"/>
                <a:cs typeface="Century Gothic"/>
              </a:rPr>
              <a:t> dolayı, bu sınav için</a:t>
            </a:r>
            <a:r>
              <a:rPr sz="2450" spc="-65" dirty="0" smtClean="0">
                <a:latin typeface="Century Gothic"/>
                <a:cs typeface="Century Gothic"/>
              </a:rPr>
              <a:t> </a:t>
            </a:r>
            <a:r>
              <a:rPr sz="2450" dirty="0">
                <a:latin typeface="Century Gothic"/>
                <a:cs typeface="Century Gothic"/>
              </a:rPr>
              <a:t>aranmayacaktır.)</a:t>
            </a:r>
          </a:p>
        </p:txBody>
      </p:sp>
      <p:sp>
        <p:nvSpPr>
          <p:cNvPr id="69" name="Metin kutusu 68"/>
          <p:cNvSpPr txBox="1"/>
          <p:nvPr/>
        </p:nvSpPr>
        <p:spPr>
          <a:xfrm>
            <a:off x="1973370" y="958850"/>
            <a:ext cx="8421689" cy="5232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tr-TR" sz="2800" b="1" dirty="0" smtClean="0">
                <a:ln>
                  <a:solidFill>
                    <a:schemeClr val="tx1"/>
                  </a:solidFill>
                </a:ln>
                <a:solidFill>
                  <a:srgbClr val="FF378B"/>
                </a:solidFill>
              </a:rPr>
              <a:t>SINAV ÖNCESİ</a:t>
            </a:r>
            <a:endParaRPr lang="tr-TR" sz="2800" b="1" dirty="0">
              <a:ln>
                <a:solidFill>
                  <a:schemeClr val="tx1"/>
                </a:solidFill>
              </a:ln>
              <a:solidFill>
                <a:srgbClr val="FF378B"/>
              </a:solidFill>
            </a:endParaRPr>
          </a:p>
        </p:txBody>
      </p:sp>
      <p:pic>
        <p:nvPicPr>
          <p:cNvPr id="70" name="Resim 6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700" y="-188065"/>
            <a:ext cx="2025650" cy="202565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object 64"/>
          <p:cNvSpPr/>
          <p:nvPr/>
        </p:nvSpPr>
        <p:spPr>
          <a:xfrm>
            <a:off x="0" y="777748"/>
            <a:ext cx="5376672" cy="3023616"/>
          </a:xfrm>
          <a:prstGeom prst="rect">
            <a:avLst/>
          </a:prstGeom>
          <a:blipFill>
            <a:blip r:embed="rId2" cstate="print"/>
            <a:stretch>
              <a:fillRect/>
            </a:stretch>
          </a:blipFill>
        </p:spPr>
        <p:txBody>
          <a:bodyPr wrap="square" lIns="0" tIns="0" rIns="0" bIns="0" rtlCol="0"/>
          <a:lstStyle/>
          <a:p>
            <a:endParaRPr/>
          </a:p>
        </p:txBody>
      </p:sp>
      <p:sp>
        <p:nvSpPr>
          <p:cNvPr id="66" name="object 66"/>
          <p:cNvSpPr/>
          <p:nvPr/>
        </p:nvSpPr>
        <p:spPr>
          <a:xfrm>
            <a:off x="0" y="777748"/>
            <a:ext cx="10692384" cy="6004560"/>
          </a:xfrm>
          <a:prstGeom prst="rect">
            <a:avLst/>
          </a:prstGeom>
          <a:blipFill>
            <a:blip r:embed="rId3" cstate="print"/>
            <a:stretch>
              <a:fillRect/>
            </a:stretch>
          </a:blipFill>
        </p:spPr>
        <p:txBody>
          <a:bodyPr wrap="square" lIns="0" tIns="0" rIns="0" bIns="0" rtlCol="0"/>
          <a:lstStyle/>
          <a:p>
            <a:endParaRPr/>
          </a:p>
        </p:txBody>
      </p:sp>
      <p:sp>
        <p:nvSpPr>
          <p:cNvPr id="67" name="object 67"/>
          <p:cNvSpPr txBox="1"/>
          <p:nvPr/>
        </p:nvSpPr>
        <p:spPr>
          <a:xfrm>
            <a:off x="1460500" y="1792800"/>
            <a:ext cx="8915400" cy="3273845"/>
          </a:xfrm>
          <a:prstGeom prst="rect">
            <a:avLst/>
          </a:prstGeom>
        </p:spPr>
        <p:txBody>
          <a:bodyPr vert="horz" wrap="square" lIns="0" tIns="84455" rIns="0" bIns="0" rtlCol="0">
            <a:spAutoFit/>
          </a:bodyPr>
          <a:lstStyle/>
          <a:p>
            <a:pPr marL="350520" marR="5080" indent="-337820" algn="just">
              <a:lnSpc>
                <a:spcPts val="2350"/>
              </a:lnSpc>
              <a:spcBef>
                <a:spcPts val="665"/>
              </a:spcBef>
              <a:buClr>
                <a:srgbClr val="FF378B"/>
              </a:buClr>
              <a:buSzPct val="79591"/>
              <a:buFont typeface="Wingdings 2"/>
              <a:buChar char=""/>
              <a:tabLst>
                <a:tab pos="351155" algn="l"/>
              </a:tabLst>
            </a:pPr>
            <a:r>
              <a:rPr sz="2450" spc="5" dirty="0">
                <a:latin typeface="Century Gothic"/>
                <a:cs typeface="Century Gothic"/>
              </a:rPr>
              <a:t>Ayrıca </a:t>
            </a:r>
            <a:r>
              <a:rPr sz="2450" spc="-5" dirty="0">
                <a:latin typeface="Century Gothic"/>
                <a:cs typeface="Century Gothic"/>
              </a:rPr>
              <a:t>yedek </a:t>
            </a:r>
            <a:r>
              <a:rPr sz="2450" spc="5" dirty="0">
                <a:latin typeface="Century Gothic"/>
                <a:cs typeface="Century Gothic"/>
              </a:rPr>
              <a:t>olarak sınava </a:t>
            </a:r>
            <a:r>
              <a:rPr sz="2450" spc="10" dirty="0">
                <a:latin typeface="Century Gothic"/>
                <a:cs typeface="Century Gothic"/>
              </a:rPr>
              <a:t>katılan </a:t>
            </a:r>
            <a:r>
              <a:rPr sz="2450" dirty="0">
                <a:latin typeface="Century Gothic"/>
                <a:cs typeface="Century Gothic"/>
              </a:rPr>
              <a:t>öğrencilerin geçerli</a:t>
            </a:r>
            <a:r>
              <a:rPr sz="2450" spc="-175" dirty="0">
                <a:latin typeface="Century Gothic"/>
                <a:cs typeface="Century Gothic"/>
              </a:rPr>
              <a:t> </a:t>
            </a:r>
            <a:r>
              <a:rPr sz="2450" dirty="0">
                <a:latin typeface="Century Gothic"/>
                <a:cs typeface="Century Gothic"/>
              </a:rPr>
              <a:t>kimlik  belgesinin </a:t>
            </a:r>
            <a:r>
              <a:rPr sz="2450" spc="-5" dirty="0">
                <a:latin typeface="Century Gothic"/>
                <a:cs typeface="Century Gothic"/>
              </a:rPr>
              <a:t>fotokopisi </a:t>
            </a:r>
            <a:r>
              <a:rPr sz="2450" spc="5" dirty="0">
                <a:latin typeface="Century Gothic"/>
                <a:cs typeface="Century Gothic"/>
              </a:rPr>
              <a:t>salon yoklama </a:t>
            </a:r>
            <a:r>
              <a:rPr sz="2450" dirty="0">
                <a:latin typeface="Century Gothic"/>
                <a:cs typeface="Century Gothic"/>
              </a:rPr>
              <a:t>listesine</a:t>
            </a:r>
            <a:r>
              <a:rPr sz="2450" spc="-5" dirty="0">
                <a:latin typeface="Century Gothic"/>
                <a:cs typeface="Century Gothic"/>
              </a:rPr>
              <a:t> eklenecektir.</a:t>
            </a:r>
            <a:endParaRPr sz="2450" dirty="0">
              <a:latin typeface="Century Gothic"/>
              <a:cs typeface="Century Gothic"/>
            </a:endParaRPr>
          </a:p>
          <a:p>
            <a:pPr marL="350520" marR="144145" indent="-337820" algn="just">
              <a:lnSpc>
                <a:spcPct val="80300"/>
              </a:lnSpc>
              <a:spcBef>
                <a:spcPts val="590"/>
              </a:spcBef>
              <a:buClr>
                <a:srgbClr val="FF378B"/>
              </a:buClr>
              <a:buSzPct val="79591"/>
              <a:buFont typeface="Wingdings 2"/>
              <a:buChar char=""/>
              <a:tabLst>
                <a:tab pos="351155" algn="l"/>
              </a:tabLst>
            </a:pPr>
            <a:r>
              <a:rPr lang="tr-TR" sz="2450" dirty="0" err="1" smtClean="0">
                <a:latin typeface="Century Gothic"/>
                <a:cs typeface="Century Gothic"/>
              </a:rPr>
              <a:t>Açıkortaokul</a:t>
            </a:r>
            <a:r>
              <a:rPr lang="tr-TR" sz="2450" dirty="0" smtClean="0">
                <a:latin typeface="Century Gothic"/>
                <a:cs typeface="Century Gothic"/>
              </a:rPr>
              <a:t> öğrencileri bakanlığımız tarafından rastgele okullara yerleştirilmiştir. Bu öğrenciler kendileri sınav giriş belgesini çıkarıp gelecektir. Bu öğrencilere yardımcı olunması gerekmektedir.</a:t>
            </a:r>
            <a:endParaRPr sz="2450" dirty="0">
              <a:latin typeface="Century Gothic"/>
              <a:cs typeface="Century Gothic"/>
            </a:endParaRPr>
          </a:p>
          <a:p>
            <a:pPr marL="350520" marR="245745" indent="-337820" algn="just">
              <a:lnSpc>
                <a:spcPct val="80000"/>
              </a:lnSpc>
              <a:spcBef>
                <a:spcPts val="620"/>
              </a:spcBef>
              <a:buClr>
                <a:srgbClr val="FF378B"/>
              </a:buClr>
              <a:buSzPct val="79591"/>
              <a:buFont typeface="Wingdings 2"/>
              <a:buChar char=""/>
              <a:tabLst>
                <a:tab pos="351155" algn="l"/>
              </a:tabLst>
            </a:pPr>
            <a:r>
              <a:rPr sz="2450" spc="-5" dirty="0" err="1" smtClean="0">
                <a:latin typeface="Century Gothic"/>
                <a:cs typeface="Century Gothic"/>
              </a:rPr>
              <a:t>Özel</a:t>
            </a:r>
            <a:r>
              <a:rPr sz="2450" spc="-5" dirty="0" smtClean="0">
                <a:latin typeface="Century Gothic"/>
                <a:cs typeface="Century Gothic"/>
              </a:rPr>
              <a:t> </a:t>
            </a:r>
            <a:r>
              <a:rPr sz="2450" spc="-5" dirty="0">
                <a:latin typeface="Century Gothic"/>
                <a:cs typeface="Century Gothic"/>
              </a:rPr>
              <a:t>eğitim ihtiyacı </a:t>
            </a:r>
            <a:r>
              <a:rPr sz="2450" spc="5" dirty="0">
                <a:latin typeface="Century Gothic"/>
                <a:cs typeface="Century Gothic"/>
              </a:rPr>
              <a:t>olan </a:t>
            </a:r>
            <a:r>
              <a:rPr sz="2450" dirty="0">
                <a:latin typeface="Century Gothic"/>
                <a:cs typeface="Century Gothic"/>
              </a:rPr>
              <a:t>öğrencilerin </a:t>
            </a:r>
            <a:r>
              <a:rPr sz="2450" spc="5" dirty="0">
                <a:latin typeface="Century Gothic"/>
                <a:cs typeface="Century Gothic"/>
              </a:rPr>
              <a:t>sınav </a:t>
            </a:r>
            <a:r>
              <a:rPr sz="2450" spc="-5" dirty="0">
                <a:latin typeface="Century Gothic"/>
                <a:cs typeface="Century Gothic"/>
              </a:rPr>
              <a:t>giriş </a:t>
            </a:r>
            <a:r>
              <a:rPr sz="2450" dirty="0">
                <a:latin typeface="Century Gothic"/>
                <a:cs typeface="Century Gothic"/>
              </a:rPr>
              <a:t>belgesinde,  kimlik bilgilerinin yanında </a:t>
            </a:r>
            <a:r>
              <a:rPr sz="2450" spc="5" dirty="0">
                <a:latin typeface="Century Gothic"/>
                <a:cs typeface="Century Gothic"/>
              </a:rPr>
              <a:t>sınavda alacağı </a:t>
            </a:r>
            <a:r>
              <a:rPr sz="2450" spc="-5" dirty="0">
                <a:latin typeface="Century Gothic"/>
                <a:cs typeface="Century Gothic"/>
              </a:rPr>
              <a:t>özel </a:t>
            </a:r>
            <a:r>
              <a:rPr sz="2450" spc="-10" dirty="0">
                <a:latin typeface="Century Gothic"/>
                <a:cs typeface="Century Gothic"/>
              </a:rPr>
              <a:t>hizmet  </a:t>
            </a:r>
            <a:r>
              <a:rPr sz="2450" dirty="0">
                <a:latin typeface="Century Gothic"/>
                <a:cs typeface="Century Gothic"/>
              </a:rPr>
              <a:t>durumu </a:t>
            </a:r>
            <a:r>
              <a:rPr sz="2450" spc="-5" dirty="0" err="1">
                <a:latin typeface="Century Gothic"/>
                <a:cs typeface="Century Gothic"/>
              </a:rPr>
              <a:t>yer</a:t>
            </a:r>
            <a:r>
              <a:rPr sz="2450" spc="-15" dirty="0">
                <a:latin typeface="Century Gothic"/>
                <a:cs typeface="Century Gothic"/>
              </a:rPr>
              <a:t> </a:t>
            </a:r>
            <a:r>
              <a:rPr sz="2450" spc="5" dirty="0" err="1" smtClean="0">
                <a:latin typeface="Century Gothic"/>
                <a:cs typeface="Century Gothic"/>
              </a:rPr>
              <a:t>alacaktır</a:t>
            </a:r>
            <a:r>
              <a:rPr lang="tr-TR" sz="2450" spc="5" dirty="0">
                <a:latin typeface="Century Gothic"/>
                <a:cs typeface="Century Gothic"/>
              </a:rPr>
              <a:t>.</a:t>
            </a:r>
            <a:endParaRPr lang="tr-TR" sz="2450" spc="5" dirty="0" smtClean="0">
              <a:latin typeface="Century Gothic"/>
              <a:cs typeface="Century Gothic"/>
            </a:endParaRPr>
          </a:p>
        </p:txBody>
      </p:sp>
      <p:sp>
        <p:nvSpPr>
          <p:cNvPr id="69" name="Metin kutusu 68"/>
          <p:cNvSpPr txBox="1"/>
          <p:nvPr/>
        </p:nvSpPr>
        <p:spPr>
          <a:xfrm>
            <a:off x="2270695" y="498674"/>
            <a:ext cx="8421689" cy="5232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tr-TR" sz="2800" b="1" dirty="0" smtClean="0">
                <a:ln>
                  <a:solidFill>
                    <a:schemeClr val="tx1"/>
                  </a:solidFill>
                </a:ln>
                <a:solidFill>
                  <a:srgbClr val="FF378B"/>
                </a:solidFill>
              </a:rPr>
              <a:t>SINAV ÖNCESİ</a:t>
            </a:r>
            <a:endParaRPr lang="tr-TR" sz="2800" b="1" dirty="0">
              <a:ln>
                <a:solidFill>
                  <a:schemeClr val="tx1"/>
                </a:solidFill>
              </a:ln>
              <a:solidFill>
                <a:srgbClr val="FF378B"/>
              </a:solidFill>
            </a:endParaRPr>
          </a:p>
        </p:txBody>
      </p:sp>
      <p:pic>
        <p:nvPicPr>
          <p:cNvPr id="70" name="Resim 6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700" y="-188065"/>
            <a:ext cx="2025650" cy="202565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object 64"/>
          <p:cNvSpPr/>
          <p:nvPr/>
        </p:nvSpPr>
        <p:spPr>
          <a:xfrm>
            <a:off x="0" y="777748"/>
            <a:ext cx="5376672" cy="3023616"/>
          </a:xfrm>
          <a:prstGeom prst="rect">
            <a:avLst/>
          </a:prstGeom>
          <a:blipFill>
            <a:blip r:embed="rId2" cstate="print"/>
            <a:stretch>
              <a:fillRect/>
            </a:stretch>
          </a:blipFill>
        </p:spPr>
        <p:txBody>
          <a:bodyPr wrap="square" lIns="0" tIns="0" rIns="0" bIns="0" rtlCol="0"/>
          <a:lstStyle/>
          <a:p>
            <a:endParaRPr/>
          </a:p>
        </p:txBody>
      </p:sp>
      <p:sp>
        <p:nvSpPr>
          <p:cNvPr id="67" name="object 67"/>
          <p:cNvSpPr txBox="1"/>
          <p:nvPr/>
        </p:nvSpPr>
        <p:spPr>
          <a:xfrm>
            <a:off x="1231900" y="1792800"/>
            <a:ext cx="9144000" cy="2873094"/>
          </a:xfrm>
          <a:prstGeom prst="rect">
            <a:avLst/>
          </a:prstGeom>
        </p:spPr>
        <p:txBody>
          <a:bodyPr vert="horz" wrap="square" lIns="0" tIns="84455" rIns="0" bIns="0" rtlCol="0">
            <a:spAutoFit/>
          </a:bodyPr>
          <a:lstStyle/>
          <a:p>
            <a:pPr marL="350520" marR="5080" indent="-337820" algn="just">
              <a:lnSpc>
                <a:spcPts val="2350"/>
              </a:lnSpc>
              <a:spcBef>
                <a:spcPts val="665"/>
              </a:spcBef>
              <a:buClr>
                <a:srgbClr val="FF378B"/>
              </a:buClr>
              <a:buSzPct val="79591"/>
              <a:buFont typeface="Wingdings 2"/>
              <a:buChar char=""/>
              <a:tabLst>
                <a:tab pos="351155" algn="l"/>
              </a:tabLst>
            </a:pPr>
            <a:r>
              <a:rPr lang="tr-TR" sz="2800" dirty="0"/>
              <a:t>Adayların sınav yapılacağı okulun bahçesine girişleri sırasında sosyal mesafenin (en </a:t>
            </a:r>
            <a:r>
              <a:rPr lang="tr-TR" sz="2800" dirty="0" smtClean="0"/>
              <a:t>az 1 </a:t>
            </a:r>
            <a:r>
              <a:rPr lang="tr-TR" sz="2800" dirty="0"/>
              <a:t>metre, 3-4 adım) korunmasını sağlayacak, yığılma oluşmasını engelleyecek </a:t>
            </a:r>
            <a:r>
              <a:rPr lang="tr-TR" sz="2800" dirty="0" smtClean="0"/>
              <a:t>önlemler alınmalıdır</a:t>
            </a:r>
            <a:r>
              <a:rPr lang="tr-TR" sz="2800" dirty="0"/>
              <a:t>. Adaylar okul binasına alınmadan önce sınav saatini beklerken, </a:t>
            </a:r>
            <a:r>
              <a:rPr lang="tr-TR" sz="2800" dirty="0" smtClean="0"/>
              <a:t>COVID-19 açısından </a:t>
            </a:r>
            <a:r>
              <a:rPr lang="tr-TR" sz="2800" dirty="0"/>
              <a:t>sınav sürecinde dikkat etmeleri gereken noktalar </a:t>
            </a:r>
            <a:r>
              <a:rPr lang="tr-TR" sz="2800" b="1" dirty="0"/>
              <a:t>Bina Sınav </a:t>
            </a:r>
            <a:r>
              <a:rPr lang="tr-TR" sz="2800" b="1" dirty="0" smtClean="0"/>
              <a:t>Komisyonu Başkanı</a:t>
            </a:r>
            <a:r>
              <a:rPr lang="tr-TR" sz="2800" b="1" dirty="0"/>
              <a:t>, üyeleri veya yedek gözetmenler </a:t>
            </a:r>
            <a:r>
              <a:rPr lang="tr-TR" sz="2800" dirty="0"/>
              <a:t>tarafından COVID-19 açısından </a:t>
            </a:r>
            <a:r>
              <a:rPr lang="tr-TR" sz="2800" dirty="0" smtClean="0"/>
              <a:t>Adayların dikkat </a:t>
            </a:r>
            <a:r>
              <a:rPr lang="tr-TR" sz="2800" dirty="0"/>
              <a:t>etmesi gereken noktalar ile ilgili </a:t>
            </a:r>
            <a:r>
              <a:rPr lang="tr-TR" sz="2800" dirty="0" smtClean="0"/>
              <a:t>aşağıdaki </a:t>
            </a:r>
            <a:r>
              <a:rPr lang="tr-TR" sz="2800" dirty="0"/>
              <a:t>metin duyurulacaktır</a:t>
            </a:r>
            <a:r>
              <a:rPr lang="tr-TR" sz="2800" dirty="0" smtClean="0"/>
              <a:t>.</a:t>
            </a:r>
          </a:p>
        </p:txBody>
      </p:sp>
      <p:sp>
        <p:nvSpPr>
          <p:cNvPr id="69" name="Metin kutusu 68"/>
          <p:cNvSpPr txBox="1"/>
          <p:nvPr/>
        </p:nvSpPr>
        <p:spPr>
          <a:xfrm>
            <a:off x="2271711" y="408762"/>
            <a:ext cx="8421689" cy="5232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tr-TR" sz="2800" b="1" dirty="0" smtClean="0">
                <a:ln>
                  <a:solidFill>
                    <a:schemeClr val="tx1"/>
                  </a:solidFill>
                </a:ln>
                <a:solidFill>
                  <a:srgbClr val="FF378B"/>
                </a:solidFill>
              </a:rPr>
              <a:t>SINAV </a:t>
            </a:r>
            <a:r>
              <a:rPr lang="tr-TR" sz="2800" b="1" dirty="0">
                <a:ln>
                  <a:solidFill>
                    <a:schemeClr val="tx1"/>
                  </a:solidFill>
                </a:ln>
                <a:solidFill>
                  <a:srgbClr val="FF378B"/>
                </a:solidFill>
              </a:rPr>
              <a:t>ÖNCESİ</a:t>
            </a:r>
          </a:p>
        </p:txBody>
      </p:sp>
      <p:pic>
        <p:nvPicPr>
          <p:cNvPr id="70" name="Resim 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700" y="-188065"/>
            <a:ext cx="2025650" cy="2025650"/>
          </a:xfrm>
          <a:prstGeom prst="rect">
            <a:avLst/>
          </a:prstGeom>
        </p:spPr>
      </p:pic>
    </p:spTree>
    <p:extLst>
      <p:ext uri="{BB962C8B-B14F-4D97-AF65-F5344CB8AC3E}">
        <p14:creationId xmlns:p14="http://schemas.microsoft.com/office/powerpoint/2010/main" val="5091524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object 64"/>
          <p:cNvSpPr/>
          <p:nvPr/>
        </p:nvSpPr>
        <p:spPr>
          <a:xfrm>
            <a:off x="0" y="777748"/>
            <a:ext cx="5376672" cy="3023616"/>
          </a:xfrm>
          <a:prstGeom prst="rect">
            <a:avLst/>
          </a:prstGeom>
          <a:blipFill>
            <a:blip r:embed="rId2" cstate="print"/>
            <a:stretch>
              <a:fillRect/>
            </a:stretch>
          </a:blipFill>
        </p:spPr>
        <p:txBody>
          <a:bodyPr wrap="square" lIns="0" tIns="0" rIns="0" bIns="0" rtlCol="0"/>
          <a:lstStyle/>
          <a:p>
            <a:endParaRPr/>
          </a:p>
        </p:txBody>
      </p:sp>
      <p:sp>
        <p:nvSpPr>
          <p:cNvPr id="67" name="object 67"/>
          <p:cNvSpPr txBox="1"/>
          <p:nvPr/>
        </p:nvSpPr>
        <p:spPr>
          <a:xfrm>
            <a:off x="1231900" y="1792800"/>
            <a:ext cx="9144000" cy="4716548"/>
          </a:xfrm>
          <a:prstGeom prst="rect">
            <a:avLst/>
          </a:prstGeom>
        </p:spPr>
        <p:txBody>
          <a:bodyPr vert="horz" wrap="square" lIns="0" tIns="84455" rIns="0" bIns="0" rtlCol="0">
            <a:spAutoFit/>
          </a:bodyPr>
          <a:lstStyle/>
          <a:p>
            <a:pPr marL="350520" marR="5080" indent="-337820" algn="just">
              <a:lnSpc>
                <a:spcPts val="2350"/>
              </a:lnSpc>
              <a:spcBef>
                <a:spcPts val="665"/>
              </a:spcBef>
              <a:buClr>
                <a:srgbClr val="FF378B"/>
              </a:buClr>
              <a:buSzPct val="79591"/>
              <a:buFont typeface="Wingdings 2"/>
              <a:buChar char=""/>
              <a:tabLst>
                <a:tab pos="351155" algn="l"/>
              </a:tabLst>
            </a:pPr>
            <a:r>
              <a:rPr lang="tr-TR" sz="2800" dirty="0"/>
              <a:t>“</a:t>
            </a:r>
            <a:r>
              <a:rPr lang="tr-TR" sz="2800" b="1" i="1" dirty="0"/>
              <a:t>Değerli adaylarımız, ciddi solunum yolu belirtileriyle seyreden COVID-19 </a:t>
            </a:r>
            <a:r>
              <a:rPr lang="tr-TR" sz="2800" b="1" i="1" dirty="0" smtClean="0"/>
              <a:t>nedeniyle sınav </a:t>
            </a:r>
            <a:r>
              <a:rPr lang="tr-TR" sz="2800" b="1" i="1" dirty="0"/>
              <a:t>sürecinde almanız gereken önlemler hakkında sizi bilgilendirmek istiyoruz.</a:t>
            </a:r>
            <a:br>
              <a:rPr lang="tr-TR" sz="2800" b="1" i="1" dirty="0"/>
            </a:br>
            <a:r>
              <a:rPr lang="tr-TR" sz="2800" b="1" i="1" dirty="0"/>
              <a:t>Ateş, öksürük, burun akıntısı ve solunum güçlüğü şikâyeti olan, COVID-19 olan </a:t>
            </a:r>
            <a:r>
              <a:rPr lang="tr-TR" sz="2800" b="1" i="1" dirty="0" smtClean="0"/>
              <a:t>veya son </a:t>
            </a:r>
            <a:r>
              <a:rPr lang="tr-TR" sz="2800" b="1" i="1" dirty="0"/>
              <a:t>14 gün içerisinde COVID-19 vakası ile teması olan adaylarımız okul girişinde</a:t>
            </a:r>
            <a:br>
              <a:rPr lang="tr-TR" sz="2800" b="1" i="1" dirty="0"/>
            </a:br>
            <a:r>
              <a:rPr lang="tr-TR" sz="2800" b="1" i="1" dirty="0"/>
              <a:t>görevlilere bilgi vermelidir. Endişeniz olmasın şikayeti olan adaylarımız </a:t>
            </a:r>
            <a:r>
              <a:rPr lang="tr-TR" sz="2800" b="1" i="1" dirty="0" smtClean="0"/>
              <a:t>sınava alınacaktır</a:t>
            </a:r>
            <a:r>
              <a:rPr lang="tr-TR" sz="2800" b="1" i="1" dirty="0"/>
              <a:t>. Şikayeti olanların bilgi vermesi sınav sürecinde sizin, </a:t>
            </a:r>
            <a:r>
              <a:rPr lang="tr-TR" sz="2800" b="1" i="1" dirty="0" smtClean="0"/>
              <a:t>sınav görevlilerimizin </a:t>
            </a:r>
            <a:r>
              <a:rPr lang="tr-TR" sz="2800" b="1" i="1" dirty="0"/>
              <a:t>sağlığı ve uyulması gereken tedbirlerin belirlenmesi açısından </a:t>
            </a:r>
            <a:r>
              <a:rPr lang="tr-TR" sz="2800" b="1" i="1" dirty="0" smtClean="0"/>
              <a:t>büyük önem </a:t>
            </a:r>
            <a:r>
              <a:rPr lang="tr-TR" sz="2800" b="1" i="1" dirty="0"/>
              <a:t>taşımaktadır. Okul içinde, bahçesinde ve diğer kalabalık ortamlarda </a:t>
            </a:r>
            <a:r>
              <a:rPr lang="tr-TR" sz="2800" b="1" i="1" dirty="0" smtClean="0"/>
              <a:t>sosyal mesafe </a:t>
            </a:r>
            <a:r>
              <a:rPr lang="tr-TR" sz="2800" b="1" i="1" dirty="0"/>
              <a:t>(en az 1 metre, 3-4 adım) kuralına lütfen dikkat ediniz. Maske takınız ve</a:t>
            </a:r>
            <a:br>
              <a:rPr lang="tr-TR" sz="2800" b="1" i="1" dirty="0"/>
            </a:br>
            <a:r>
              <a:rPr lang="tr-TR" sz="2800" b="1" i="1" dirty="0"/>
              <a:t>maskenizi çıkarmayınız. Sağlığınızı önemsiyoruz. Lütfen bu önlemlere </a:t>
            </a:r>
            <a:r>
              <a:rPr lang="tr-TR" sz="2800" b="1" i="1" dirty="0" smtClean="0"/>
              <a:t>uyunuz. Başarılar </a:t>
            </a:r>
            <a:r>
              <a:rPr lang="tr-TR" sz="2800" b="1" i="1" dirty="0"/>
              <a:t>dileriz</a:t>
            </a:r>
            <a:r>
              <a:rPr lang="tr-TR" sz="2800" b="1" i="1" dirty="0" smtClean="0"/>
              <a:t>”</a:t>
            </a:r>
            <a:endParaRPr lang="tr-TR" sz="2450" spc="5" dirty="0" smtClean="0">
              <a:latin typeface="Century Gothic"/>
              <a:cs typeface="Century Gothic"/>
            </a:endParaRPr>
          </a:p>
        </p:txBody>
      </p:sp>
      <p:sp>
        <p:nvSpPr>
          <p:cNvPr id="69" name="Metin kutusu 68"/>
          <p:cNvSpPr txBox="1"/>
          <p:nvPr/>
        </p:nvSpPr>
        <p:spPr>
          <a:xfrm>
            <a:off x="2271711" y="408762"/>
            <a:ext cx="8421689" cy="95410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tr-TR" sz="2800" b="1" dirty="0" smtClean="0">
                <a:ln>
                  <a:solidFill>
                    <a:schemeClr val="tx1"/>
                  </a:solidFill>
                </a:ln>
                <a:solidFill>
                  <a:srgbClr val="FF378B"/>
                </a:solidFill>
              </a:rPr>
              <a:t>SINAV </a:t>
            </a:r>
            <a:r>
              <a:rPr lang="tr-TR" sz="2800" b="1" dirty="0">
                <a:ln>
                  <a:solidFill>
                    <a:schemeClr val="tx1"/>
                  </a:solidFill>
                </a:ln>
                <a:solidFill>
                  <a:srgbClr val="FF378B"/>
                </a:solidFill>
              </a:rPr>
              <a:t>ÖNCESİ</a:t>
            </a:r>
          </a:p>
          <a:p>
            <a:endParaRPr lang="tr-TR" sz="2800" b="1" dirty="0">
              <a:ln>
                <a:solidFill>
                  <a:schemeClr val="tx1"/>
                </a:solidFill>
              </a:ln>
              <a:solidFill>
                <a:srgbClr val="FF378B"/>
              </a:solidFill>
            </a:endParaRPr>
          </a:p>
        </p:txBody>
      </p:sp>
      <p:pic>
        <p:nvPicPr>
          <p:cNvPr id="70" name="Resim 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700" y="-188065"/>
            <a:ext cx="2025650" cy="2025650"/>
          </a:xfrm>
          <a:prstGeom prst="rect">
            <a:avLst/>
          </a:prstGeom>
        </p:spPr>
      </p:pic>
    </p:spTree>
    <p:extLst>
      <p:ext uri="{BB962C8B-B14F-4D97-AF65-F5344CB8AC3E}">
        <p14:creationId xmlns:p14="http://schemas.microsoft.com/office/powerpoint/2010/main" val="8174028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object 64"/>
          <p:cNvSpPr/>
          <p:nvPr/>
        </p:nvSpPr>
        <p:spPr>
          <a:xfrm>
            <a:off x="0" y="777748"/>
            <a:ext cx="5376672" cy="3023616"/>
          </a:xfrm>
          <a:prstGeom prst="rect">
            <a:avLst/>
          </a:prstGeom>
          <a:blipFill>
            <a:blip r:embed="rId2" cstate="print"/>
            <a:stretch>
              <a:fillRect/>
            </a:stretch>
          </a:blipFill>
        </p:spPr>
        <p:txBody>
          <a:bodyPr wrap="square" lIns="0" tIns="0" rIns="0" bIns="0" rtlCol="0"/>
          <a:lstStyle/>
          <a:p>
            <a:endParaRPr/>
          </a:p>
        </p:txBody>
      </p:sp>
      <p:sp>
        <p:nvSpPr>
          <p:cNvPr id="67" name="object 67"/>
          <p:cNvSpPr txBox="1"/>
          <p:nvPr/>
        </p:nvSpPr>
        <p:spPr>
          <a:xfrm>
            <a:off x="1231900" y="1792800"/>
            <a:ext cx="9144000" cy="2562112"/>
          </a:xfrm>
          <a:prstGeom prst="rect">
            <a:avLst/>
          </a:prstGeom>
        </p:spPr>
        <p:txBody>
          <a:bodyPr vert="horz" wrap="square" lIns="0" tIns="84455" rIns="0" bIns="0" rtlCol="0">
            <a:spAutoFit/>
          </a:bodyPr>
          <a:lstStyle/>
          <a:p>
            <a:pPr marL="350520" marR="5080" indent="-337820" algn="just">
              <a:lnSpc>
                <a:spcPts val="2350"/>
              </a:lnSpc>
              <a:spcBef>
                <a:spcPts val="665"/>
              </a:spcBef>
              <a:buClr>
                <a:srgbClr val="FF378B"/>
              </a:buClr>
              <a:buSzPct val="79591"/>
              <a:buFont typeface="Wingdings 2"/>
              <a:buChar char=""/>
              <a:tabLst>
                <a:tab pos="351155" algn="l"/>
              </a:tabLst>
            </a:pPr>
            <a:r>
              <a:rPr lang="tr-TR" sz="2800" dirty="0"/>
              <a:t>Aday yakınları okul ve okul bahçesine alınmayacaktır. Mümkünse aday </a:t>
            </a:r>
            <a:r>
              <a:rPr lang="tr-TR" sz="2800" dirty="0" smtClean="0"/>
              <a:t>yakınlarının beklemesi </a:t>
            </a:r>
            <a:r>
              <a:rPr lang="tr-TR" sz="2800" dirty="0"/>
              <a:t>için uygun bir alan gösterilebilir. Aday yakınlarının beklerken COVID-19</a:t>
            </a:r>
            <a:br>
              <a:rPr lang="tr-TR" sz="2800" dirty="0"/>
            </a:br>
            <a:r>
              <a:rPr lang="tr-TR" sz="2800" dirty="0"/>
              <a:t>açısından dikkat etmeleri gereken noktalar </a:t>
            </a:r>
            <a:r>
              <a:rPr lang="tr-TR" sz="2800" b="1" dirty="0"/>
              <a:t>Bina Sınav Komisyonu Başkanı, </a:t>
            </a:r>
            <a:r>
              <a:rPr lang="tr-TR" sz="2800" b="1" dirty="0" smtClean="0"/>
              <a:t>üyeleri veya </a:t>
            </a:r>
            <a:r>
              <a:rPr lang="tr-TR" sz="2800" b="1" dirty="0"/>
              <a:t>yedek gözetmenler </a:t>
            </a:r>
            <a:r>
              <a:rPr lang="tr-TR" sz="2800" dirty="0"/>
              <a:t>tarafından COVID-19 açısından aday yakınlarının dikkat</a:t>
            </a:r>
            <a:br>
              <a:rPr lang="tr-TR" sz="2800" dirty="0"/>
            </a:br>
            <a:r>
              <a:rPr lang="tr-TR" sz="2800" dirty="0"/>
              <a:t>etmesi gereken noktalar ile ilgili aşağıdaki </a:t>
            </a:r>
            <a:r>
              <a:rPr lang="tr-TR" sz="2800" dirty="0" smtClean="0"/>
              <a:t>metin sık sık hatırlatılmalıdır.</a:t>
            </a:r>
            <a:endParaRPr lang="tr-TR" sz="2450" spc="5" dirty="0" smtClean="0">
              <a:latin typeface="Century Gothic"/>
              <a:cs typeface="Century Gothic"/>
            </a:endParaRPr>
          </a:p>
        </p:txBody>
      </p:sp>
      <p:sp>
        <p:nvSpPr>
          <p:cNvPr id="69" name="Metin kutusu 68"/>
          <p:cNvSpPr txBox="1"/>
          <p:nvPr/>
        </p:nvSpPr>
        <p:spPr>
          <a:xfrm>
            <a:off x="2271711" y="408762"/>
            <a:ext cx="8421689" cy="5232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tr-TR" sz="2800" b="1" dirty="0" smtClean="0">
                <a:ln>
                  <a:solidFill>
                    <a:schemeClr val="tx1"/>
                  </a:solidFill>
                </a:ln>
                <a:solidFill>
                  <a:srgbClr val="FF378B"/>
                </a:solidFill>
              </a:rPr>
              <a:t>SINAV </a:t>
            </a:r>
            <a:r>
              <a:rPr lang="tr-TR" sz="2800" b="1" dirty="0">
                <a:ln>
                  <a:solidFill>
                    <a:schemeClr val="tx1"/>
                  </a:solidFill>
                </a:ln>
                <a:solidFill>
                  <a:srgbClr val="FF378B"/>
                </a:solidFill>
              </a:rPr>
              <a:t>ÖNCESİ</a:t>
            </a:r>
          </a:p>
        </p:txBody>
      </p:sp>
      <p:pic>
        <p:nvPicPr>
          <p:cNvPr id="70" name="Resim 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700" y="-188065"/>
            <a:ext cx="2025650" cy="2025650"/>
          </a:xfrm>
          <a:prstGeom prst="rect">
            <a:avLst/>
          </a:prstGeom>
        </p:spPr>
      </p:pic>
    </p:spTree>
    <p:extLst>
      <p:ext uri="{BB962C8B-B14F-4D97-AF65-F5344CB8AC3E}">
        <p14:creationId xmlns:p14="http://schemas.microsoft.com/office/powerpoint/2010/main" val="7751826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object 64"/>
          <p:cNvSpPr/>
          <p:nvPr/>
        </p:nvSpPr>
        <p:spPr>
          <a:xfrm>
            <a:off x="0" y="777748"/>
            <a:ext cx="5376672" cy="3023616"/>
          </a:xfrm>
          <a:prstGeom prst="rect">
            <a:avLst/>
          </a:prstGeom>
          <a:blipFill>
            <a:blip r:embed="rId2" cstate="print"/>
            <a:stretch>
              <a:fillRect/>
            </a:stretch>
          </a:blipFill>
        </p:spPr>
        <p:txBody>
          <a:bodyPr wrap="square" lIns="0" tIns="0" rIns="0" bIns="0" rtlCol="0"/>
          <a:lstStyle/>
          <a:p>
            <a:endParaRPr/>
          </a:p>
        </p:txBody>
      </p:sp>
      <p:sp>
        <p:nvSpPr>
          <p:cNvPr id="67" name="object 67"/>
          <p:cNvSpPr txBox="1"/>
          <p:nvPr/>
        </p:nvSpPr>
        <p:spPr>
          <a:xfrm>
            <a:off x="1231900" y="1792800"/>
            <a:ext cx="9144000" cy="4663456"/>
          </a:xfrm>
          <a:prstGeom prst="rect">
            <a:avLst/>
          </a:prstGeom>
        </p:spPr>
        <p:txBody>
          <a:bodyPr vert="horz" wrap="square" lIns="0" tIns="84455" rIns="0" bIns="0" rtlCol="0">
            <a:spAutoFit/>
          </a:bodyPr>
          <a:lstStyle/>
          <a:p>
            <a:pPr marL="350520" marR="5080" indent="-337820" algn="just">
              <a:lnSpc>
                <a:spcPts val="2350"/>
              </a:lnSpc>
              <a:spcBef>
                <a:spcPts val="665"/>
              </a:spcBef>
              <a:buClr>
                <a:srgbClr val="FF378B"/>
              </a:buClr>
              <a:buSzPct val="79591"/>
              <a:buFont typeface="Wingdings 2"/>
              <a:buChar char=""/>
              <a:tabLst>
                <a:tab pos="351155" algn="l"/>
              </a:tabLst>
            </a:pPr>
            <a:r>
              <a:rPr lang="tr-TR" sz="2800" b="1" i="1" dirty="0"/>
              <a:t>“Değerli aday yakınları, sınav bitiminde adaylarınızı kapının önünde </a:t>
            </a:r>
            <a:r>
              <a:rPr lang="tr-TR" sz="2800" b="1" i="1" dirty="0" smtClean="0"/>
              <a:t>yığılma oluşturmayacak </a:t>
            </a:r>
            <a:r>
              <a:rPr lang="tr-TR" sz="2800" b="1" i="1" dirty="0"/>
              <a:t>şekilde bekleyiniz. Adaylar sınav tamamlanana kadar </a:t>
            </a:r>
            <a:r>
              <a:rPr lang="tr-TR" sz="2800" b="1" i="1" dirty="0" smtClean="0"/>
              <a:t>dışarı çıkarılmayacaklardır</a:t>
            </a:r>
            <a:r>
              <a:rPr lang="tr-TR" sz="2800" b="1" i="1" dirty="0"/>
              <a:t>. Bu nedenle sınavın bitişine yakın bir saate kadar daha </a:t>
            </a:r>
            <a:r>
              <a:rPr lang="tr-TR" sz="2800" b="1" i="1" dirty="0" smtClean="0"/>
              <a:t>uygun bir </a:t>
            </a:r>
            <a:r>
              <a:rPr lang="tr-TR" sz="2800" b="1" i="1" dirty="0"/>
              <a:t>yerde bekleyebilirsiniz. Sosyal mesafe olan en az 1 metre, 3-4 </a:t>
            </a:r>
            <a:r>
              <a:rPr lang="tr-TR" sz="2800" b="1" i="1" dirty="0" smtClean="0"/>
              <a:t>adım kuralına </a:t>
            </a:r>
            <a:r>
              <a:rPr lang="tr-TR" sz="2800" b="1" i="1" dirty="0"/>
              <a:t>lütfen</a:t>
            </a:r>
            <a:br>
              <a:rPr lang="tr-TR" sz="2800" b="1" i="1" dirty="0"/>
            </a:br>
            <a:r>
              <a:rPr lang="tr-TR" sz="2800" b="1" i="1" dirty="0"/>
              <a:t>dikkat ediniz. Maske takınız ve maskenizi çıkarmayınız. Sağlığınızı </a:t>
            </a:r>
            <a:r>
              <a:rPr lang="tr-TR" sz="2800" b="1" i="1" dirty="0" smtClean="0"/>
              <a:t>önemsiyoruz. Lütfen </a:t>
            </a:r>
            <a:r>
              <a:rPr lang="tr-TR" sz="2800" b="1" i="1" dirty="0"/>
              <a:t>bu önlemlere uyunuz. İyi günler diliyoruz</a:t>
            </a:r>
            <a:r>
              <a:rPr lang="tr-TR" sz="2800" b="1" i="1" dirty="0" smtClean="0"/>
              <a:t>.”</a:t>
            </a:r>
          </a:p>
          <a:p>
            <a:pPr marL="350520" marR="5080" indent="-337820" algn="just">
              <a:lnSpc>
                <a:spcPts val="2350"/>
              </a:lnSpc>
              <a:spcBef>
                <a:spcPts val="665"/>
              </a:spcBef>
              <a:buClr>
                <a:srgbClr val="FF378B"/>
              </a:buClr>
              <a:buSzPct val="79591"/>
              <a:buFont typeface="Wingdings 2"/>
              <a:buChar char=""/>
              <a:tabLst>
                <a:tab pos="351155" algn="l"/>
              </a:tabLst>
            </a:pPr>
            <a:endParaRPr lang="tr-TR" sz="2800" b="1" i="1" spc="5" dirty="0">
              <a:latin typeface="Century Gothic"/>
              <a:cs typeface="Century Gothic"/>
            </a:endParaRPr>
          </a:p>
          <a:p>
            <a:pPr marL="350520" marR="5080" indent="-337820" algn="just">
              <a:lnSpc>
                <a:spcPts val="2350"/>
              </a:lnSpc>
              <a:spcBef>
                <a:spcPts val="665"/>
              </a:spcBef>
              <a:buClr>
                <a:srgbClr val="FF378B"/>
              </a:buClr>
              <a:buSzPct val="79591"/>
              <a:buFont typeface="Wingdings 2"/>
              <a:buChar char=""/>
              <a:tabLst>
                <a:tab pos="351155" algn="l"/>
              </a:tabLst>
            </a:pPr>
            <a:r>
              <a:rPr lang="tr-TR" sz="2400" dirty="0" smtClean="0"/>
              <a:t>Adayların </a:t>
            </a:r>
            <a:r>
              <a:rPr lang="tr-TR" sz="2400" dirty="0"/>
              <a:t>sınavın yapılacağı okula ve salona girişleri sırasında sosyal mesafenin (en az 1 metre, 3-4 adım) korunmasını sağlayacak, yığılma olmasını engelleyecek </a:t>
            </a:r>
            <a:r>
              <a:rPr lang="tr-TR" sz="2400" dirty="0" smtClean="0"/>
              <a:t>önlemler alınmalıdır</a:t>
            </a:r>
            <a:r>
              <a:rPr lang="tr-TR" sz="2400" dirty="0"/>
              <a:t>. </a:t>
            </a:r>
            <a:endParaRPr lang="tr-TR" sz="2400" spc="5" dirty="0">
              <a:latin typeface="Century Gothic"/>
              <a:cs typeface="Century Gothic"/>
            </a:endParaRPr>
          </a:p>
          <a:p>
            <a:pPr marL="350520" marR="5080" indent="-337820" algn="just">
              <a:lnSpc>
                <a:spcPts val="2350"/>
              </a:lnSpc>
              <a:spcBef>
                <a:spcPts val="665"/>
              </a:spcBef>
              <a:buClr>
                <a:srgbClr val="FF378B"/>
              </a:buClr>
              <a:buSzPct val="79591"/>
              <a:buFont typeface="Wingdings 2"/>
              <a:buChar char=""/>
              <a:tabLst>
                <a:tab pos="351155" algn="l"/>
              </a:tabLst>
            </a:pPr>
            <a:endParaRPr lang="tr-TR" sz="2450" spc="5" dirty="0" smtClean="0">
              <a:latin typeface="Century Gothic"/>
              <a:cs typeface="Century Gothic"/>
            </a:endParaRPr>
          </a:p>
        </p:txBody>
      </p:sp>
      <p:sp>
        <p:nvSpPr>
          <p:cNvPr id="69" name="Metin kutusu 68"/>
          <p:cNvSpPr txBox="1"/>
          <p:nvPr/>
        </p:nvSpPr>
        <p:spPr>
          <a:xfrm>
            <a:off x="2271711" y="408762"/>
            <a:ext cx="8421689" cy="5232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tr-TR" sz="2800" b="1" dirty="0" smtClean="0">
                <a:ln>
                  <a:solidFill>
                    <a:schemeClr val="tx1"/>
                  </a:solidFill>
                </a:ln>
                <a:solidFill>
                  <a:srgbClr val="FF378B"/>
                </a:solidFill>
              </a:rPr>
              <a:t>SINAV </a:t>
            </a:r>
            <a:r>
              <a:rPr lang="tr-TR" sz="2800" b="1" dirty="0">
                <a:ln>
                  <a:solidFill>
                    <a:schemeClr val="tx1"/>
                  </a:solidFill>
                </a:ln>
                <a:solidFill>
                  <a:srgbClr val="FF378B"/>
                </a:solidFill>
              </a:rPr>
              <a:t>ÖNCESİ</a:t>
            </a:r>
          </a:p>
        </p:txBody>
      </p:sp>
      <p:pic>
        <p:nvPicPr>
          <p:cNvPr id="70" name="Resim 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700" y="-188065"/>
            <a:ext cx="2025650" cy="2025650"/>
          </a:xfrm>
          <a:prstGeom prst="rect">
            <a:avLst/>
          </a:prstGeom>
        </p:spPr>
      </p:pic>
    </p:spTree>
    <p:extLst>
      <p:ext uri="{BB962C8B-B14F-4D97-AF65-F5344CB8AC3E}">
        <p14:creationId xmlns:p14="http://schemas.microsoft.com/office/powerpoint/2010/main" val="11034199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object 64"/>
          <p:cNvSpPr/>
          <p:nvPr/>
        </p:nvSpPr>
        <p:spPr>
          <a:xfrm>
            <a:off x="0" y="777748"/>
            <a:ext cx="5376672" cy="3023616"/>
          </a:xfrm>
          <a:prstGeom prst="rect">
            <a:avLst/>
          </a:prstGeom>
          <a:blipFill>
            <a:blip r:embed="rId2" cstate="print"/>
            <a:stretch>
              <a:fillRect/>
            </a:stretch>
          </a:blipFill>
        </p:spPr>
        <p:txBody>
          <a:bodyPr wrap="square" lIns="0" tIns="0" rIns="0" bIns="0" rtlCol="0"/>
          <a:lstStyle/>
          <a:p>
            <a:endParaRPr/>
          </a:p>
        </p:txBody>
      </p:sp>
      <p:sp>
        <p:nvSpPr>
          <p:cNvPr id="67" name="object 67"/>
          <p:cNvSpPr txBox="1"/>
          <p:nvPr/>
        </p:nvSpPr>
        <p:spPr>
          <a:xfrm>
            <a:off x="1231900" y="1792800"/>
            <a:ext cx="9144000" cy="4485459"/>
          </a:xfrm>
          <a:prstGeom prst="rect">
            <a:avLst/>
          </a:prstGeom>
        </p:spPr>
        <p:txBody>
          <a:bodyPr vert="horz" wrap="square" lIns="0" tIns="84455" rIns="0" bIns="0" rtlCol="0">
            <a:spAutoFit/>
          </a:bodyPr>
          <a:lstStyle/>
          <a:p>
            <a:pPr marL="350520" marR="5080" indent="-337820" algn="just">
              <a:lnSpc>
                <a:spcPts val="2350"/>
              </a:lnSpc>
              <a:spcBef>
                <a:spcPts val="665"/>
              </a:spcBef>
              <a:buClr>
                <a:srgbClr val="FF378B"/>
              </a:buClr>
              <a:buSzPct val="79591"/>
              <a:buFont typeface="Wingdings 2"/>
              <a:buChar char=""/>
              <a:tabLst>
                <a:tab pos="351155" algn="l"/>
              </a:tabLst>
            </a:pPr>
            <a:r>
              <a:rPr lang="tr-TR" sz="2800" dirty="0"/>
              <a:t>Sınav salonlarının bulunduğu okul girişlerinde kimlik kontrolü </a:t>
            </a:r>
            <a:r>
              <a:rPr lang="tr-TR" sz="2800" dirty="0" smtClean="0"/>
              <a:t>kimliklere dokunulmadan </a:t>
            </a:r>
            <a:r>
              <a:rPr lang="tr-TR" sz="2800" dirty="0"/>
              <a:t>yapılmalıdır. Kontroller sırasında adaylar sosyal mesafe </a:t>
            </a:r>
            <a:r>
              <a:rPr lang="tr-TR" sz="2800" dirty="0" smtClean="0"/>
              <a:t>korunarak alınmalı </a:t>
            </a:r>
            <a:r>
              <a:rPr lang="tr-TR" sz="2800" dirty="0"/>
              <a:t>ve koridorlarda yığılma oluşturmadan adayların salonlara </a:t>
            </a:r>
            <a:r>
              <a:rPr lang="tr-TR" sz="2800" dirty="0" smtClean="0"/>
              <a:t>ulaşması sağlanmalıdır.</a:t>
            </a:r>
          </a:p>
          <a:p>
            <a:pPr marL="350520" marR="5080" indent="-337820" algn="just">
              <a:lnSpc>
                <a:spcPts val="2350"/>
              </a:lnSpc>
              <a:spcBef>
                <a:spcPts val="665"/>
              </a:spcBef>
              <a:buClr>
                <a:srgbClr val="FF378B"/>
              </a:buClr>
              <a:buSzPct val="79591"/>
              <a:buFont typeface="Wingdings 2"/>
              <a:buChar char=""/>
              <a:tabLst>
                <a:tab pos="351155" algn="l"/>
              </a:tabLst>
            </a:pPr>
            <a:r>
              <a:rPr lang="tr-TR" sz="2400" dirty="0"/>
              <a:t>Sınava giren adaylardan kesin COVID-19 tanısı olanlar ile kesin COVID-19 tanısı ile tedavisi tamamlanıp sonrasındaki 14 günlük karantina süresinde olanlar okulun giriş</a:t>
            </a:r>
            <a:br>
              <a:rPr lang="tr-TR" sz="2400" dirty="0"/>
            </a:br>
            <a:r>
              <a:rPr lang="tr-TR" sz="2400" dirty="0"/>
              <a:t>katında bulunan ayrı bir salonda tıbbi maske takılarak sınava alınmalıdır. Bez maske kullananların maskeleri tıbbi maske ile değiştirilmelidir. Bu adaylar tıbbi maskelerini sınav süresince çıkarmamalıdır. Salon başkanları ve gözetmenler eğer aday ile 1 metreden daha yakın mesafede olacaklar ise maskeye ek olarak yüz koruyucu kullanmalıdır</a:t>
            </a:r>
            <a:r>
              <a:rPr lang="tr-TR" sz="2400" dirty="0" smtClean="0"/>
              <a:t>.</a:t>
            </a:r>
            <a:endParaRPr lang="tr-TR" sz="2400" spc="5" dirty="0">
              <a:latin typeface="Century Gothic"/>
              <a:cs typeface="Century Gothic"/>
            </a:endParaRPr>
          </a:p>
        </p:txBody>
      </p:sp>
      <p:sp>
        <p:nvSpPr>
          <p:cNvPr id="69" name="Metin kutusu 68"/>
          <p:cNvSpPr txBox="1"/>
          <p:nvPr/>
        </p:nvSpPr>
        <p:spPr>
          <a:xfrm>
            <a:off x="2271711" y="408762"/>
            <a:ext cx="8421689" cy="5232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tr-TR" sz="2800" b="1" dirty="0" smtClean="0">
                <a:ln>
                  <a:solidFill>
                    <a:schemeClr val="tx1"/>
                  </a:solidFill>
                </a:ln>
                <a:solidFill>
                  <a:srgbClr val="FF378B"/>
                </a:solidFill>
              </a:rPr>
              <a:t>SINAV </a:t>
            </a:r>
            <a:r>
              <a:rPr lang="tr-TR" sz="2800" b="1" dirty="0">
                <a:ln>
                  <a:solidFill>
                    <a:schemeClr val="tx1"/>
                  </a:solidFill>
                </a:ln>
                <a:solidFill>
                  <a:srgbClr val="FF378B"/>
                </a:solidFill>
              </a:rPr>
              <a:t>ÖNCESİ</a:t>
            </a:r>
          </a:p>
        </p:txBody>
      </p:sp>
      <p:pic>
        <p:nvPicPr>
          <p:cNvPr id="70" name="Resim 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700" y="-188065"/>
            <a:ext cx="2025650" cy="2025650"/>
          </a:xfrm>
          <a:prstGeom prst="rect">
            <a:avLst/>
          </a:prstGeom>
        </p:spPr>
      </p:pic>
    </p:spTree>
    <p:extLst>
      <p:ext uri="{BB962C8B-B14F-4D97-AF65-F5344CB8AC3E}">
        <p14:creationId xmlns:p14="http://schemas.microsoft.com/office/powerpoint/2010/main" val="21598695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object 64"/>
          <p:cNvSpPr/>
          <p:nvPr/>
        </p:nvSpPr>
        <p:spPr>
          <a:xfrm>
            <a:off x="0" y="777748"/>
            <a:ext cx="5376672" cy="3023616"/>
          </a:xfrm>
          <a:prstGeom prst="rect">
            <a:avLst/>
          </a:prstGeom>
          <a:blipFill>
            <a:blip r:embed="rId2" cstate="print"/>
            <a:stretch>
              <a:fillRect/>
            </a:stretch>
          </a:blipFill>
        </p:spPr>
        <p:txBody>
          <a:bodyPr wrap="square" lIns="0" tIns="0" rIns="0" bIns="0" rtlCol="0"/>
          <a:lstStyle/>
          <a:p>
            <a:endParaRPr/>
          </a:p>
        </p:txBody>
      </p:sp>
      <p:sp>
        <p:nvSpPr>
          <p:cNvPr id="67" name="object 67"/>
          <p:cNvSpPr txBox="1"/>
          <p:nvPr/>
        </p:nvSpPr>
        <p:spPr>
          <a:xfrm>
            <a:off x="1231900" y="1792800"/>
            <a:ext cx="9144000" cy="4270208"/>
          </a:xfrm>
          <a:prstGeom prst="rect">
            <a:avLst/>
          </a:prstGeom>
        </p:spPr>
        <p:txBody>
          <a:bodyPr vert="horz" wrap="square" lIns="0" tIns="84455" rIns="0" bIns="0" rtlCol="0">
            <a:spAutoFit/>
          </a:bodyPr>
          <a:lstStyle/>
          <a:p>
            <a:pPr marL="350520" marR="5080" indent="-337820" algn="just">
              <a:lnSpc>
                <a:spcPts val="2350"/>
              </a:lnSpc>
              <a:spcBef>
                <a:spcPts val="665"/>
              </a:spcBef>
              <a:buClr>
                <a:srgbClr val="FF378B"/>
              </a:buClr>
              <a:buSzPct val="79591"/>
              <a:buFont typeface="Wingdings 2"/>
              <a:buChar char=""/>
              <a:tabLst>
                <a:tab pos="351155" algn="l"/>
              </a:tabLst>
            </a:pPr>
            <a:r>
              <a:rPr lang="tr-TR" sz="2800" dirty="0"/>
              <a:t>Ateş, öksürük, burun akıntısı ve solunum güçlüğü gibi COVID-19’u </a:t>
            </a:r>
            <a:r>
              <a:rPr lang="tr-TR" sz="2800" dirty="0" smtClean="0"/>
              <a:t>düşündürecek şikâyetleri </a:t>
            </a:r>
            <a:r>
              <a:rPr lang="tr-TR" sz="2800" dirty="0"/>
              <a:t>olanlar ile son 14 gün içerisinde kesin COVID-19 vakası ile teması olan</a:t>
            </a:r>
            <a:br>
              <a:rPr lang="tr-TR" sz="2800" dirty="0"/>
            </a:br>
            <a:r>
              <a:rPr lang="tr-TR" sz="2800" dirty="0"/>
              <a:t>adaylar giriş katında bulunan ayrı bir salonda (kesin COVID-19 olan adaylar </a:t>
            </a:r>
            <a:r>
              <a:rPr lang="tr-TR" sz="2800" dirty="0" smtClean="0"/>
              <a:t>için ayrılmış </a:t>
            </a:r>
            <a:r>
              <a:rPr lang="tr-TR" sz="2800" dirty="0"/>
              <a:t>salondan farklı bir salonda) tıbbi maske takılarak sınava alınmalıdır. Bez maske</a:t>
            </a:r>
            <a:br>
              <a:rPr lang="tr-TR" sz="2800" dirty="0"/>
            </a:br>
            <a:r>
              <a:rPr lang="tr-TR" sz="2800" dirty="0"/>
              <a:t>kullananların maskeleri tıbbi maske ile değiştirilmelidir. Bu adaylar tıbbi </a:t>
            </a:r>
            <a:r>
              <a:rPr lang="tr-TR" sz="2800" dirty="0" smtClean="0"/>
              <a:t>maskelerini sınav </a:t>
            </a:r>
            <a:r>
              <a:rPr lang="tr-TR" sz="2800" dirty="0"/>
              <a:t>süresince çıkarmamalıdır. Salon başkanları ve gözetmenler eğer aday ile 1</a:t>
            </a:r>
            <a:br>
              <a:rPr lang="tr-TR" sz="2800" dirty="0"/>
            </a:br>
            <a:r>
              <a:rPr lang="tr-TR" sz="2800" dirty="0"/>
              <a:t>metreden daha yakın mesafede olacaklar ise maskeye ek olarak yüz </a:t>
            </a:r>
            <a:r>
              <a:rPr lang="tr-TR" sz="2800" dirty="0" smtClean="0"/>
              <a:t>koruyucu kullanmalıdır.</a:t>
            </a:r>
          </a:p>
          <a:p>
            <a:pPr marL="350520" marR="5080" indent="-337820" algn="just">
              <a:lnSpc>
                <a:spcPts val="2350"/>
              </a:lnSpc>
              <a:spcBef>
                <a:spcPts val="665"/>
              </a:spcBef>
              <a:buClr>
                <a:srgbClr val="FF378B"/>
              </a:buClr>
              <a:buSzPct val="79591"/>
              <a:buFont typeface="Wingdings 2"/>
              <a:buChar char=""/>
              <a:tabLst>
                <a:tab pos="351155" algn="l"/>
              </a:tabLst>
            </a:pPr>
            <a:endParaRPr lang="tr-TR" sz="2800" dirty="0" smtClean="0"/>
          </a:p>
          <a:p>
            <a:pPr marL="350520" marR="5080" indent="-337820" algn="just">
              <a:lnSpc>
                <a:spcPts val="2350"/>
              </a:lnSpc>
              <a:spcBef>
                <a:spcPts val="665"/>
              </a:spcBef>
              <a:buClr>
                <a:srgbClr val="FF378B"/>
              </a:buClr>
              <a:buSzPct val="79591"/>
              <a:buFont typeface="Wingdings 2"/>
              <a:buChar char=""/>
              <a:tabLst>
                <a:tab pos="351155" algn="l"/>
              </a:tabLst>
            </a:pPr>
            <a:r>
              <a:rPr lang="tr-TR" sz="2400" dirty="0"/>
              <a:t>Okul ve sınav salonlarının girişlerinde el antiseptiği bulundurulmalıdır. </a:t>
            </a:r>
          </a:p>
        </p:txBody>
      </p:sp>
      <p:sp>
        <p:nvSpPr>
          <p:cNvPr id="69" name="Metin kutusu 68"/>
          <p:cNvSpPr txBox="1"/>
          <p:nvPr/>
        </p:nvSpPr>
        <p:spPr>
          <a:xfrm>
            <a:off x="2271711" y="408762"/>
            <a:ext cx="8421689" cy="5232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tr-TR" sz="2800" b="1" dirty="0" smtClean="0">
                <a:ln>
                  <a:solidFill>
                    <a:schemeClr val="tx1"/>
                  </a:solidFill>
                </a:ln>
                <a:solidFill>
                  <a:srgbClr val="FF378B"/>
                </a:solidFill>
              </a:rPr>
              <a:t>SINAV </a:t>
            </a:r>
            <a:r>
              <a:rPr lang="tr-TR" sz="2800" b="1" dirty="0">
                <a:ln>
                  <a:solidFill>
                    <a:schemeClr val="tx1"/>
                  </a:solidFill>
                </a:ln>
                <a:solidFill>
                  <a:srgbClr val="FF378B"/>
                </a:solidFill>
              </a:rPr>
              <a:t>ÖNCESİ</a:t>
            </a:r>
          </a:p>
        </p:txBody>
      </p:sp>
      <p:pic>
        <p:nvPicPr>
          <p:cNvPr id="70" name="Resim 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700" y="-188065"/>
            <a:ext cx="2025650" cy="2025650"/>
          </a:xfrm>
          <a:prstGeom prst="rect">
            <a:avLst/>
          </a:prstGeom>
        </p:spPr>
      </p:pic>
    </p:spTree>
    <p:extLst>
      <p:ext uri="{BB962C8B-B14F-4D97-AF65-F5344CB8AC3E}">
        <p14:creationId xmlns:p14="http://schemas.microsoft.com/office/powerpoint/2010/main" val="11359671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object 64"/>
          <p:cNvSpPr/>
          <p:nvPr/>
        </p:nvSpPr>
        <p:spPr>
          <a:xfrm>
            <a:off x="0" y="777748"/>
            <a:ext cx="5376672" cy="3023616"/>
          </a:xfrm>
          <a:prstGeom prst="rect">
            <a:avLst/>
          </a:prstGeom>
          <a:blipFill>
            <a:blip r:embed="rId2" cstate="print"/>
            <a:stretch>
              <a:fillRect/>
            </a:stretch>
          </a:blipFill>
        </p:spPr>
        <p:txBody>
          <a:bodyPr wrap="square" lIns="0" tIns="0" rIns="0" bIns="0" rtlCol="0"/>
          <a:lstStyle/>
          <a:p>
            <a:endParaRPr/>
          </a:p>
        </p:txBody>
      </p:sp>
      <p:sp>
        <p:nvSpPr>
          <p:cNvPr id="67" name="object 67"/>
          <p:cNvSpPr txBox="1"/>
          <p:nvPr/>
        </p:nvSpPr>
        <p:spPr>
          <a:xfrm>
            <a:off x="1231900" y="1792800"/>
            <a:ext cx="9144000" cy="3215880"/>
          </a:xfrm>
          <a:prstGeom prst="rect">
            <a:avLst/>
          </a:prstGeom>
        </p:spPr>
        <p:txBody>
          <a:bodyPr vert="horz" wrap="square" lIns="0" tIns="84455" rIns="0" bIns="0" rtlCol="0">
            <a:spAutoFit/>
          </a:bodyPr>
          <a:lstStyle/>
          <a:p>
            <a:pPr marL="350520" marR="5080" indent="-337820" algn="just">
              <a:lnSpc>
                <a:spcPts val="2350"/>
              </a:lnSpc>
              <a:spcBef>
                <a:spcPts val="665"/>
              </a:spcBef>
              <a:buClr>
                <a:srgbClr val="FF378B"/>
              </a:buClr>
              <a:buSzPct val="79591"/>
              <a:buFont typeface="Wingdings 2"/>
              <a:buChar char=""/>
              <a:tabLst>
                <a:tab pos="351155" algn="l"/>
              </a:tabLst>
            </a:pPr>
            <a:r>
              <a:rPr lang="tr-TR" sz="2400" dirty="0"/>
              <a:t>Adayların sınav sonunda salon ve okuldan çıkışları sırasında sosyal mesafenin (en az </a:t>
            </a:r>
            <a:r>
              <a:rPr lang="tr-TR" sz="2400" dirty="0" smtClean="0"/>
              <a:t>1 metre</a:t>
            </a:r>
            <a:r>
              <a:rPr lang="tr-TR" sz="2400" dirty="0"/>
              <a:t>, 3-4 adım) korunmasını sağlayacak, yığılma oluşmasını engelleyecek </a:t>
            </a:r>
            <a:r>
              <a:rPr lang="tr-TR" sz="2400" dirty="0" smtClean="0"/>
              <a:t>önlemler alınmalıdır.</a:t>
            </a:r>
          </a:p>
          <a:p>
            <a:pPr marL="350520" marR="5080" indent="-337820" algn="just">
              <a:lnSpc>
                <a:spcPts val="2350"/>
              </a:lnSpc>
              <a:spcBef>
                <a:spcPts val="665"/>
              </a:spcBef>
              <a:buClr>
                <a:srgbClr val="FF378B"/>
              </a:buClr>
              <a:buSzPct val="79591"/>
              <a:buFont typeface="Wingdings 2"/>
              <a:buChar char=""/>
              <a:tabLst>
                <a:tab pos="351155" algn="l"/>
              </a:tabLst>
            </a:pPr>
            <a:endParaRPr lang="tr-TR" sz="2400" dirty="0"/>
          </a:p>
          <a:p>
            <a:pPr marL="350520" marR="5080" indent="-337820" algn="just">
              <a:lnSpc>
                <a:spcPts val="2350"/>
              </a:lnSpc>
              <a:spcBef>
                <a:spcPts val="665"/>
              </a:spcBef>
              <a:buClr>
                <a:srgbClr val="FF378B"/>
              </a:buClr>
              <a:buSzPct val="79591"/>
              <a:buFont typeface="Wingdings 2"/>
              <a:buChar char=""/>
              <a:tabLst>
                <a:tab pos="351155" algn="l"/>
              </a:tabLst>
            </a:pPr>
            <a:r>
              <a:rPr lang="tr-TR" sz="2400" dirty="0" smtClean="0"/>
              <a:t>Sınav </a:t>
            </a:r>
            <a:r>
              <a:rPr lang="tr-TR" sz="2400" dirty="0"/>
              <a:t>salonları her oturum sonrası pencereler açılarak </a:t>
            </a:r>
            <a:r>
              <a:rPr lang="tr-TR" sz="2400" dirty="0" smtClean="0"/>
              <a:t>havalandırılmalıdır.</a:t>
            </a:r>
          </a:p>
          <a:p>
            <a:pPr marL="350520" marR="5080" indent="-337820" algn="just">
              <a:lnSpc>
                <a:spcPts val="2350"/>
              </a:lnSpc>
              <a:spcBef>
                <a:spcPts val="665"/>
              </a:spcBef>
              <a:buClr>
                <a:srgbClr val="FF378B"/>
              </a:buClr>
              <a:buSzPct val="79591"/>
              <a:buFont typeface="Wingdings 2"/>
              <a:buChar char=""/>
              <a:tabLst>
                <a:tab pos="351155" algn="l"/>
              </a:tabLst>
            </a:pPr>
            <a:endParaRPr lang="tr-TR" sz="2400" dirty="0"/>
          </a:p>
          <a:p>
            <a:pPr marL="350520" marR="5080" indent="-337820" algn="just">
              <a:lnSpc>
                <a:spcPts val="2350"/>
              </a:lnSpc>
              <a:spcBef>
                <a:spcPts val="665"/>
              </a:spcBef>
              <a:buClr>
                <a:srgbClr val="FF378B"/>
              </a:buClr>
              <a:buSzPct val="79591"/>
              <a:buFont typeface="Wingdings 2"/>
              <a:buChar char=""/>
              <a:tabLst>
                <a:tab pos="351155" algn="l"/>
              </a:tabLst>
            </a:pPr>
            <a:r>
              <a:rPr lang="tr-TR" sz="2400" dirty="0" smtClean="0"/>
              <a:t>Kullanılmış </a:t>
            </a:r>
            <a:r>
              <a:rPr lang="tr-TR" sz="2400" dirty="0"/>
              <a:t>maskeler ağzı kapaklı çöp kutusuna/çöp torbasına atılmalıdır</a:t>
            </a:r>
            <a:r>
              <a:rPr lang="tr-TR" sz="2400" dirty="0" smtClean="0"/>
              <a:t>.</a:t>
            </a:r>
            <a:endParaRPr lang="tr-TR" sz="3200" spc="5" dirty="0" smtClean="0">
              <a:latin typeface="Century Gothic"/>
              <a:cs typeface="Century Gothic"/>
            </a:endParaRPr>
          </a:p>
        </p:txBody>
      </p:sp>
      <p:sp>
        <p:nvSpPr>
          <p:cNvPr id="69" name="Metin kutusu 68"/>
          <p:cNvSpPr txBox="1"/>
          <p:nvPr/>
        </p:nvSpPr>
        <p:spPr>
          <a:xfrm>
            <a:off x="2271711" y="408762"/>
            <a:ext cx="8421689" cy="5232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tr-TR" sz="2800" b="1" dirty="0" smtClean="0">
                <a:ln>
                  <a:solidFill>
                    <a:schemeClr val="tx1"/>
                  </a:solidFill>
                </a:ln>
                <a:solidFill>
                  <a:srgbClr val="FF378B"/>
                </a:solidFill>
              </a:rPr>
              <a:t>SINAV SONRASI</a:t>
            </a:r>
            <a:endParaRPr lang="tr-TR" sz="2800" b="1" dirty="0">
              <a:ln>
                <a:solidFill>
                  <a:schemeClr val="tx1"/>
                </a:solidFill>
              </a:ln>
              <a:solidFill>
                <a:srgbClr val="FF378B"/>
              </a:solidFill>
            </a:endParaRPr>
          </a:p>
        </p:txBody>
      </p:sp>
      <p:pic>
        <p:nvPicPr>
          <p:cNvPr id="70" name="Resim 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700" y="-188065"/>
            <a:ext cx="2025650" cy="2025650"/>
          </a:xfrm>
          <a:prstGeom prst="rect">
            <a:avLst/>
          </a:prstGeom>
        </p:spPr>
      </p:pic>
    </p:spTree>
    <p:extLst>
      <p:ext uri="{BB962C8B-B14F-4D97-AF65-F5344CB8AC3E}">
        <p14:creationId xmlns:p14="http://schemas.microsoft.com/office/powerpoint/2010/main" val="20114257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object 64"/>
          <p:cNvSpPr/>
          <p:nvPr/>
        </p:nvSpPr>
        <p:spPr>
          <a:xfrm>
            <a:off x="0" y="777748"/>
            <a:ext cx="5376672" cy="3023616"/>
          </a:xfrm>
          <a:prstGeom prst="rect">
            <a:avLst/>
          </a:prstGeom>
          <a:blipFill>
            <a:blip r:embed="rId2" cstate="print"/>
            <a:stretch>
              <a:fillRect/>
            </a:stretch>
          </a:blipFill>
        </p:spPr>
        <p:txBody>
          <a:bodyPr wrap="square" lIns="0" tIns="0" rIns="0" bIns="0" rtlCol="0"/>
          <a:lstStyle/>
          <a:p>
            <a:endParaRPr/>
          </a:p>
        </p:txBody>
      </p:sp>
      <p:sp>
        <p:nvSpPr>
          <p:cNvPr id="67" name="object 67"/>
          <p:cNvSpPr txBox="1"/>
          <p:nvPr/>
        </p:nvSpPr>
        <p:spPr>
          <a:xfrm>
            <a:off x="546100" y="1187450"/>
            <a:ext cx="9753599" cy="5686813"/>
          </a:xfrm>
          <a:prstGeom prst="rect">
            <a:avLst/>
          </a:prstGeom>
        </p:spPr>
        <p:txBody>
          <a:bodyPr vert="horz" wrap="square" lIns="0" tIns="84455" rIns="0" bIns="0" rtlCol="0">
            <a:spAutoFit/>
          </a:bodyPr>
          <a:lstStyle/>
          <a:p>
            <a:pPr marL="457200" indent="-457200" algn="just">
              <a:buFont typeface="Wingdings" panose="05000000000000000000" pitchFamily="2" charset="2"/>
              <a:buChar char="Ø"/>
            </a:pPr>
            <a:r>
              <a:rPr lang="tr-TR" sz="2800" dirty="0"/>
              <a:t>Korona virüs salgını tedbirleri kapsamında sınav için öğrencilerden başvuru alınmamış, tüm 8. Sınıf öğrencileri için Bakanlık tarafından merkezi olarak yerleştirme yapılmış ve tüm öğrencilerin kendi okullarında sınava girmesi için altyapı oluşturulmuştur. Öğrencilerin sınava gireceği salon ve sıra bilgileri e-okul veli bilgilendirme sistemi üzerinden </a:t>
            </a:r>
            <a:r>
              <a:rPr lang="tr-TR" sz="2800" dirty="0" smtClean="0"/>
              <a:t>açıklanacaktır.</a:t>
            </a:r>
          </a:p>
          <a:p>
            <a:pPr marL="457200" indent="-457200" algn="just">
              <a:buFont typeface="Wingdings" panose="05000000000000000000" pitchFamily="2" charset="2"/>
              <a:buChar char="Ø"/>
            </a:pPr>
            <a:r>
              <a:rPr lang="tr-TR" sz="2800" dirty="0" smtClean="0"/>
              <a:t>Ayrıca </a:t>
            </a:r>
            <a:r>
              <a:rPr lang="tr-TR" sz="2800" dirty="0"/>
              <a:t>yurt içi ve yurt dışından çeşitli sebeplerle ilimize gelen ve geri dönemeyen öğrencilerin başvuruları alınmakta olup, şu an oturdukları adrese en yakın okullarda sınava girmeleri için gereken tedbirler alınmaktadır.</a:t>
            </a:r>
          </a:p>
        </p:txBody>
      </p:sp>
      <p:sp>
        <p:nvSpPr>
          <p:cNvPr id="69" name="Metin kutusu 68"/>
          <p:cNvSpPr txBox="1"/>
          <p:nvPr/>
        </p:nvSpPr>
        <p:spPr>
          <a:xfrm>
            <a:off x="1874774" y="265539"/>
            <a:ext cx="8048879" cy="830997"/>
          </a:xfrm>
          <a:prstGeom prst="rect">
            <a:avLst/>
          </a:prstGeom>
          <a:noFill/>
        </p:spPr>
        <p:txBody>
          <a:bodyPr wrap="square" rtlCol="0">
            <a:spAutoFit/>
          </a:bodyPr>
          <a:lstStyle/>
          <a:p>
            <a:pPr algn="ctr"/>
            <a:r>
              <a:rPr lang="tr-TR" sz="2400" b="1" dirty="0" smtClean="0">
                <a:ln>
                  <a:solidFill>
                    <a:schemeClr val="tx1"/>
                  </a:solidFill>
                </a:ln>
                <a:solidFill>
                  <a:srgbClr val="FF0000"/>
                </a:solidFill>
                <a:latin typeface="Adobe Caslon Pro Bold" panose="0205070206050A020403" pitchFamily="18" charset="-94"/>
              </a:rPr>
              <a:t>2020 SINAVLA ÖĞRENCİ ALAN ORTAÖĞRETİM KURUMLARINA İLİŞKİN MERKEZİ SINAV</a:t>
            </a:r>
            <a:endParaRPr lang="tr-TR" sz="2400" b="1" dirty="0">
              <a:ln>
                <a:solidFill>
                  <a:schemeClr val="tx1"/>
                </a:solidFill>
              </a:ln>
              <a:solidFill>
                <a:srgbClr val="FF0000"/>
              </a:solidFill>
              <a:latin typeface="Adobe Caslon Pro Bold" panose="0205070206050A020403" pitchFamily="18" charset="-94"/>
            </a:endParaRPr>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447" y="-235077"/>
            <a:ext cx="1727327" cy="1727327"/>
          </a:xfrm>
          <a:prstGeom prst="rect">
            <a:avLst/>
          </a:prstGeom>
        </p:spPr>
      </p:pic>
    </p:spTree>
    <p:extLst>
      <p:ext uri="{BB962C8B-B14F-4D97-AF65-F5344CB8AC3E}">
        <p14:creationId xmlns:p14="http://schemas.microsoft.com/office/powerpoint/2010/main" val="20175368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499616" y="3115564"/>
            <a:ext cx="8019286" cy="101498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object 64"/>
          <p:cNvSpPr/>
          <p:nvPr/>
        </p:nvSpPr>
        <p:spPr>
          <a:xfrm>
            <a:off x="0" y="777748"/>
            <a:ext cx="5376672" cy="3023616"/>
          </a:xfrm>
          <a:prstGeom prst="rect">
            <a:avLst/>
          </a:prstGeom>
          <a:blipFill>
            <a:blip r:embed="rId2" cstate="print"/>
            <a:stretch>
              <a:fillRect/>
            </a:stretch>
          </a:blipFill>
        </p:spPr>
        <p:txBody>
          <a:bodyPr wrap="square" lIns="0" tIns="0" rIns="0" bIns="0" rtlCol="0"/>
          <a:lstStyle/>
          <a:p>
            <a:endParaRPr/>
          </a:p>
        </p:txBody>
      </p:sp>
      <p:sp>
        <p:nvSpPr>
          <p:cNvPr id="66" name="object 66"/>
          <p:cNvSpPr/>
          <p:nvPr/>
        </p:nvSpPr>
        <p:spPr>
          <a:xfrm>
            <a:off x="0" y="777748"/>
            <a:ext cx="10692384" cy="6004560"/>
          </a:xfrm>
          <a:prstGeom prst="rect">
            <a:avLst/>
          </a:prstGeom>
          <a:blipFill>
            <a:blip r:embed="rId3" cstate="print"/>
            <a:stretch>
              <a:fillRect/>
            </a:stretch>
          </a:blipFill>
        </p:spPr>
        <p:txBody>
          <a:bodyPr wrap="square" lIns="0" tIns="0" rIns="0" bIns="0" rtlCol="0"/>
          <a:lstStyle/>
          <a:p>
            <a:endParaRPr/>
          </a:p>
        </p:txBody>
      </p:sp>
      <p:sp>
        <p:nvSpPr>
          <p:cNvPr id="67" name="object 67"/>
          <p:cNvSpPr/>
          <p:nvPr/>
        </p:nvSpPr>
        <p:spPr>
          <a:xfrm>
            <a:off x="1930400" y="1057499"/>
            <a:ext cx="8034526" cy="1011934"/>
          </a:xfrm>
          <a:prstGeom prst="rect">
            <a:avLst/>
          </a:prstGeom>
          <a:blipFill>
            <a:blip r:embed="rId4" cstate="print"/>
            <a:stretch>
              <a:fillRect/>
            </a:stretch>
          </a:blipFill>
        </p:spPr>
        <p:txBody>
          <a:bodyPr wrap="square" lIns="0" tIns="0" rIns="0" bIns="0" rtlCol="0"/>
          <a:lstStyle/>
          <a:p>
            <a:endParaRPr/>
          </a:p>
        </p:txBody>
      </p:sp>
      <p:sp>
        <p:nvSpPr>
          <p:cNvPr id="68" name="object 68"/>
          <p:cNvSpPr txBox="1"/>
          <p:nvPr/>
        </p:nvSpPr>
        <p:spPr>
          <a:xfrm>
            <a:off x="1155700" y="2336483"/>
            <a:ext cx="9204960" cy="4188967"/>
          </a:xfrm>
          <a:prstGeom prst="rect">
            <a:avLst/>
          </a:prstGeom>
        </p:spPr>
        <p:txBody>
          <a:bodyPr vert="horz" wrap="square" lIns="0" tIns="10795" rIns="0" bIns="0" rtlCol="0">
            <a:spAutoFit/>
          </a:bodyPr>
          <a:lstStyle/>
          <a:p>
            <a:pPr marL="350520" marR="210185" indent="-337820" algn="just">
              <a:lnSpc>
                <a:spcPct val="100200"/>
              </a:lnSpc>
              <a:spcBef>
                <a:spcPts val="585"/>
              </a:spcBef>
              <a:buClr>
                <a:srgbClr val="FF378B"/>
              </a:buClr>
              <a:buSzPct val="79591"/>
              <a:buFont typeface="Wingdings 2"/>
              <a:buChar char=""/>
              <a:tabLst>
                <a:tab pos="351155" algn="l"/>
              </a:tabLst>
            </a:pPr>
            <a:r>
              <a:rPr sz="2450" spc="5" dirty="0" smtClean="0">
                <a:latin typeface="Century Gothic"/>
                <a:cs typeface="Century Gothic"/>
              </a:rPr>
              <a:t>Salon </a:t>
            </a:r>
            <a:r>
              <a:rPr sz="2450" dirty="0">
                <a:latin typeface="Century Gothic"/>
                <a:cs typeface="Century Gothic"/>
              </a:rPr>
              <a:t>görevlilerinin </a:t>
            </a:r>
            <a:r>
              <a:rPr sz="2450" spc="5" dirty="0">
                <a:latin typeface="Century Gothic"/>
                <a:cs typeface="Century Gothic"/>
              </a:rPr>
              <a:t>sınav salonlarına </a:t>
            </a:r>
            <a:r>
              <a:rPr sz="2450" spc="-5" dirty="0">
                <a:latin typeface="Century Gothic"/>
                <a:cs typeface="Century Gothic"/>
              </a:rPr>
              <a:t>cep </a:t>
            </a:r>
            <a:r>
              <a:rPr sz="2450" dirty="0">
                <a:latin typeface="Century Gothic"/>
                <a:cs typeface="Century Gothic"/>
              </a:rPr>
              <a:t>telefonu </a:t>
            </a:r>
            <a:r>
              <a:rPr sz="2450" spc="5" dirty="0">
                <a:latin typeface="Century Gothic"/>
                <a:cs typeface="Century Gothic"/>
              </a:rPr>
              <a:t>ile  </a:t>
            </a:r>
            <a:r>
              <a:rPr sz="2450" dirty="0">
                <a:latin typeface="Century Gothic"/>
                <a:cs typeface="Century Gothic"/>
              </a:rPr>
              <a:t>girmeleri </a:t>
            </a:r>
            <a:r>
              <a:rPr sz="2450" spc="5" dirty="0">
                <a:latin typeface="Century Gothic"/>
                <a:cs typeface="Century Gothic"/>
              </a:rPr>
              <a:t>yasaktır, salon </a:t>
            </a:r>
            <a:r>
              <a:rPr sz="2450" dirty="0">
                <a:latin typeface="Century Gothic"/>
                <a:cs typeface="Century Gothic"/>
              </a:rPr>
              <a:t>görevlilerinin </a:t>
            </a:r>
            <a:r>
              <a:rPr sz="2450" spc="-5" dirty="0">
                <a:latin typeface="Century Gothic"/>
                <a:cs typeface="Century Gothic"/>
              </a:rPr>
              <a:t>cep </a:t>
            </a:r>
            <a:r>
              <a:rPr sz="2450" dirty="0">
                <a:latin typeface="Century Gothic"/>
                <a:cs typeface="Century Gothic"/>
              </a:rPr>
              <a:t>telefonu ve  </a:t>
            </a:r>
            <a:r>
              <a:rPr sz="2450" spc="-5" dirty="0">
                <a:latin typeface="Century Gothic"/>
                <a:cs typeface="Century Gothic"/>
              </a:rPr>
              <a:t>benzeri </a:t>
            </a:r>
            <a:r>
              <a:rPr sz="2450" dirty="0">
                <a:latin typeface="Century Gothic"/>
                <a:cs typeface="Century Gothic"/>
              </a:rPr>
              <a:t>iletişim </a:t>
            </a:r>
            <a:r>
              <a:rPr sz="2450" spc="5" dirty="0">
                <a:latin typeface="Century Gothic"/>
                <a:cs typeface="Century Gothic"/>
              </a:rPr>
              <a:t>araçları ile sınav salonlarına </a:t>
            </a:r>
            <a:r>
              <a:rPr sz="2450" spc="-5" dirty="0">
                <a:latin typeface="Century Gothic"/>
                <a:cs typeface="Century Gothic"/>
              </a:rPr>
              <a:t>girmeyecek </a:t>
            </a:r>
            <a:r>
              <a:rPr sz="2450" dirty="0">
                <a:latin typeface="Century Gothic"/>
                <a:cs typeface="Century Gothic"/>
              </a:rPr>
              <a:t>ve  </a:t>
            </a:r>
            <a:r>
              <a:rPr sz="2450" spc="5" dirty="0">
                <a:latin typeface="Century Gothic"/>
                <a:cs typeface="Century Gothic"/>
              </a:rPr>
              <a:t>sınav </a:t>
            </a:r>
            <a:r>
              <a:rPr sz="2450" spc="-5" dirty="0">
                <a:latin typeface="Century Gothic"/>
                <a:cs typeface="Century Gothic"/>
              </a:rPr>
              <a:t>öncesinde </a:t>
            </a:r>
            <a:r>
              <a:rPr sz="2450" spc="5" dirty="0">
                <a:latin typeface="Century Gothic"/>
                <a:cs typeface="Century Gothic"/>
              </a:rPr>
              <a:t>yapılacak toplantılarda </a:t>
            </a:r>
            <a:r>
              <a:rPr sz="2450" dirty="0">
                <a:latin typeface="Century Gothic"/>
                <a:cs typeface="Century Gothic"/>
              </a:rPr>
              <a:t>bu husus </a:t>
            </a:r>
            <a:r>
              <a:rPr sz="2450" spc="5" dirty="0">
                <a:latin typeface="Century Gothic"/>
                <a:cs typeface="Century Gothic"/>
              </a:rPr>
              <a:t>özellikle  </a:t>
            </a:r>
            <a:r>
              <a:rPr sz="2450" dirty="0" err="1">
                <a:latin typeface="Century Gothic"/>
                <a:cs typeface="Century Gothic"/>
              </a:rPr>
              <a:t>belirtilecektir</a:t>
            </a:r>
            <a:r>
              <a:rPr sz="2450" dirty="0" smtClean="0">
                <a:latin typeface="Century Gothic"/>
                <a:cs typeface="Century Gothic"/>
              </a:rPr>
              <a:t>.</a:t>
            </a:r>
            <a:endParaRPr lang="tr-TR" sz="2450" dirty="0" smtClean="0">
              <a:latin typeface="Century Gothic"/>
              <a:cs typeface="Century Gothic"/>
            </a:endParaRPr>
          </a:p>
          <a:p>
            <a:pPr marL="350520" marR="210185" indent="-337820" algn="just">
              <a:lnSpc>
                <a:spcPct val="100200"/>
              </a:lnSpc>
              <a:spcBef>
                <a:spcPts val="585"/>
              </a:spcBef>
              <a:buClr>
                <a:srgbClr val="FF378B"/>
              </a:buClr>
              <a:buSzPct val="79591"/>
              <a:buFont typeface="Wingdings 2"/>
              <a:buChar char=""/>
              <a:tabLst>
                <a:tab pos="351155" algn="l"/>
              </a:tabLst>
            </a:pPr>
            <a:r>
              <a:rPr lang="tr-TR" sz="2400" dirty="0" smtClean="0">
                <a:cs typeface="Century Gothic"/>
              </a:rPr>
              <a:t>Salon </a:t>
            </a:r>
            <a:r>
              <a:rPr lang="tr-TR" sz="2400" spc="-10" dirty="0" smtClean="0">
                <a:cs typeface="Century Gothic"/>
              </a:rPr>
              <a:t>yoklama </a:t>
            </a:r>
            <a:r>
              <a:rPr lang="tr-TR" sz="2400" spc="-10" dirty="0">
                <a:cs typeface="Century Gothic"/>
              </a:rPr>
              <a:t>listelerini  </a:t>
            </a:r>
            <a:r>
              <a:rPr lang="tr-TR" sz="2400" spc="-5" dirty="0" smtClean="0">
                <a:cs typeface="Century Gothic"/>
              </a:rPr>
              <a:t>sistemden</a:t>
            </a:r>
            <a:r>
              <a:rPr lang="tr-TR" sz="2400" spc="-10" dirty="0" smtClean="0">
                <a:cs typeface="Century Gothic"/>
              </a:rPr>
              <a:t> </a:t>
            </a:r>
            <a:r>
              <a:rPr lang="tr-TR" sz="2400" spc="-10" dirty="0">
                <a:cs typeface="Century Gothic"/>
              </a:rPr>
              <a:t>alarak, sınavdan  </a:t>
            </a:r>
            <a:r>
              <a:rPr lang="tr-TR" sz="2400" spc="-15" dirty="0">
                <a:cs typeface="Century Gothic"/>
              </a:rPr>
              <a:t>en </a:t>
            </a:r>
            <a:r>
              <a:rPr lang="tr-TR" sz="2400" spc="-10" dirty="0">
                <a:cs typeface="Century Gothic"/>
              </a:rPr>
              <a:t>az 2 </a:t>
            </a:r>
            <a:r>
              <a:rPr lang="tr-TR" sz="2400" spc="10" dirty="0">
                <a:cs typeface="Century Gothic"/>
              </a:rPr>
              <a:t>(iki) </a:t>
            </a:r>
            <a:r>
              <a:rPr lang="tr-TR" sz="2400" spc="-10" dirty="0">
                <a:cs typeface="Century Gothic"/>
              </a:rPr>
              <a:t>gün önce </a:t>
            </a:r>
            <a:r>
              <a:rPr lang="tr-TR" sz="2400" spc="-5" dirty="0">
                <a:cs typeface="Century Gothic"/>
              </a:rPr>
              <a:t>öğrencilerin </a:t>
            </a:r>
            <a:r>
              <a:rPr lang="tr-TR" sz="2400" spc="-10" dirty="0">
                <a:cs typeface="Century Gothic"/>
              </a:rPr>
              <a:t>görebilecekleri</a:t>
            </a:r>
            <a:r>
              <a:rPr lang="tr-TR" sz="2400" spc="-400" dirty="0">
                <a:cs typeface="Century Gothic"/>
              </a:rPr>
              <a:t> </a:t>
            </a:r>
            <a:r>
              <a:rPr lang="tr-TR" sz="2400" spc="-10" dirty="0">
                <a:cs typeface="Century Gothic"/>
              </a:rPr>
              <a:t>uygun  </a:t>
            </a:r>
            <a:r>
              <a:rPr lang="tr-TR" sz="2400" spc="15" dirty="0">
                <a:cs typeface="Century Gothic"/>
              </a:rPr>
              <a:t>bir </a:t>
            </a:r>
            <a:r>
              <a:rPr lang="tr-TR" sz="2400" spc="-15" dirty="0">
                <a:cs typeface="Century Gothic"/>
              </a:rPr>
              <a:t>yerde </a:t>
            </a:r>
            <a:r>
              <a:rPr lang="tr-TR" sz="2400" spc="10" dirty="0">
                <a:cs typeface="Century Gothic"/>
              </a:rPr>
              <a:t>ilan </a:t>
            </a:r>
            <a:r>
              <a:rPr lang="tr-TR" sz="2400" spc="-15" dirty="0">
                <a:cs typeface="Century Gothic"/>
              </a:rPr>
              <a:t>eder. </a:t>
            </a:r>
            <a:r>
              <a:rPr lang="tr-TR" sz="2400" spc="-5" dirty="0">
                <a:cs typeface="Century Gothic"/>
              </a:rPr>
              <a:t>Sınav </a:t>
            </a:r>
            <a:r>
              <a:rPr lang="tr-TR" sz="2400" spc="-10" dirty="0">
                <a:cs typeface="Century Gothic"/>
              </a:rPr>
              <a:t>salonlarını </a:t>
            </a:r>
            <a:r>
              <a:rPr lang="tr-TR" sz="2400" dirty="0">
                <a:cs typeface="Century Gothic"/>
              </a:rPr>
              <a:t>ve </a:t>
            </a:r>
            <a:r>
              <a:rPr lang="tr-TR" sz="2400" spc="-10" dirty="0">
                <a:cs typeface="Century Gothic"/>
              </a:rPr>
              <a:t>salondaki </a:t>
            </a:r>
            <a:r>
              <a:rPr lang="tr-TR" sz="2400" spc="-5" dirty="0">
                <a:cs typeface="Century Gothic"/>
              </a:rPr>
              <a:t>sıraları, </a:t>
            </a:r>
            <a:r>
              <a:rPr lang="tr-TR" sz="2400" spc="-10" dirty="0" smtClean="0">
                <a:cs typeface="Century Gothic"/>
              </a:rPr>
              <a:t>oturma </a:t>
            </a:r>
            <a:r>
              <a:rPr lang="tr-TR" sz="2400" spc="-5" dirty="0">
                <a:cs typeface="Century Gothic"/>
              </a:rPr>
              <a:t>planı </a:t>
            </a:r>
            <a:r>
              <a:rPr lang="tr-TR" sz="2400" spc="-10" dirty="0">
                <a:cs typeface="Century Gothic"/>
              </a:rPr>
              <a:t>doğrultusunda  numaralandırarak </a:t>
            </a:r>
            <a:r>
              <a:rPr lang="tr-TR" sz="2400" spc="-5" dirty="0">
                <a:cs typeface="Century Gothic"/>
              </a:rPr>
              <a:t>sınavdan </a:t>
            </a:r>
            <a:r>
              <a:rPr lang="tr-TR" sz="2400" spc="-10" dirty="0">
                <a:cs typeface="Century Gothic"/>
              </a:rPr>
              <a:t>1 </a:t>
            </a:r>
            <a:r>
              <a:rPr lang="tr-TR" sz="2400" dirty="0">
                <a:cs typeface="Century Gothic"/>
              </a:rPr>
              <a:t>(bir) </a:t>
            </a:r>
            <a:r>
              <a:rPr lang="tr-TR" sz="2400" spc="-10" dirty="0">
                <a:cs typeface="Century Gothic"/>
              </a:rPr>
              <a:t>gün önce </a:t>
            </a:r>
            <a:r>
              <a:rPr lang="tr-TR" sz="2400" spc="-5" dirty="0">
                <a:cs typeface="Century Gothic"/>
              </a:rPr>
              <a:t>hazır  </a:t>
            </a:r>
            <a:r>
              <a:rPr lang="tr-TR" sz="2400" spc="-10" dirty="0">
                <a:cs typeface="Century Gothic"/>
              </a:rPr>
              <a:t>duruma gelmesini </a:t>
            </a:r>
            <a:r>
              <a:rPr lang="tr-TR" sz="2400" spc="-15" dirty="0">
                <a:cs typeface="Century Gothic"/>
              </a:rPr>
              <a:t>sağlayacak </a:t>
            </a:r>
            <a:r>
              <a:rPr lang="tr-TR" sz="2400" spc="-10" dirty="0">
                <a:cs typeface="Century Gothic"/>
              </a:rPr>
              <a:t>ve </a:t>
            </a:r>
            <a:r>
              <a:rPr lang="tr-TR" sz="2400" spc="-5" dirty="0">
                <a:cs typeface="Century Gothic"/>
              </a:rPr>
              <a:t>sınav süresince  salonları </a:t>
            </a:r>
            <a:r>
              <a:rPr lang="tr-TR" sz="2400" spc="-10" dirty="0">
                <a:cs typeface="Century Gothic"/>
              </a:rPr>
              <a:t>kontrol</a:t>
            </a:r>
            <a:r>
              <a:rPr lang="tr-TR" sz="2400" spc="-125" dirty="0">
                <a:cs typeface="Century Gothic"/>
              </a:rPr>
              <a:t> </a:t>
            </a:r>
            <a:r>
              <a:rPr lang="tr-TR" sz="2400" spc="-10" dirty="0">
                <a:cs typeface="Century Gothic"/>
              </a:rPr>
              <a:t>edecektir</a:t>
            </a:r>
            <a:r>
              <a:rPr lang="tr-TR" sz="2400" spc="-10" dirty="0" smtClean="0">
                <a:cs typeface="Century Gothic"/>
              </a:rPr>
              <a:t>.</a:t>
            </a:r>
            <a:endParaRPr sz="2450" dirty="0">
              <a:latin typeface="Century Gothic"/>
              <a:cs typeface="Century Gothic"/>
            </a:endParaRPr>
          </a:p>
        </p:txBody>
      </p:sp>
      <p:pic>
        <p:nvPicPr>
          <p:cNvPr id="69" name="Resim 6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3700" y="-188065"/>
            <a:ext cx="2025650" cy="202565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object 64"/>
          <p:cNvSpPr/>
          <p:nvPr/>
        </p:nvSpPr>
        <p:spPr>
          <a:xfrm>
            <a:off x="0" y="777748"/>
            <a:ext cx="5376672" cy="3023616"/>
          </a:xfrm>
          <a:prstGeom prst="rect">
            <a:avLst/>
          </a:prstGeom>
          <a:blipFill>
            <a:blip r:embed="rId2" cstate="print"/>
            <a:stretch>
              <a:fillRect/>
            </a:stretch>
          </a:blipFill>
        </p:spPr>
        <p:txBody>
          <a:bodyPr wrap="square" lIns="0" tIns="0" rIns="0" bIns="0" rtlCol="0"/>
          <a:lstStyle/>
          <a:p>
            <a:endParaRPr/>
          </a:p>
        </p:txBody>
      </p:sp>
      <p:sp>
        <p:nvSpPr>
          <p:cNvPr id="66" name="object 66"/>
          <p:cNvSpPr/>
          <p:nvPr/>
        </p:nvSpPr>
        <p:spPr>
          <a:xfrm>
            <a:off x="0" y="777748"/>
            <a:ext cx="10692384" cy="6004560"/>
          </a:xfrm>
          <a:prstGeom prst="rect">
            <a:avLst/>
          </a:prstGeom>
          <a:blipFill>
            <a:blip r:embed="rId3" cstate="print"/>
            <a:stretch>
              <a:fillRect/>
            </a:stretch>
          </a:blipFill>
        </p:spPr>
        <p:txBody>
          <a:bodyPr wrap="square" lIns="0" tIns="0" rIns="0" bIns="0" rtlCol="0"/>
          <a:lstStyle/>
          <a:p>
            <a:endParaRPr/>
          </a:p>
        </p:txBody>
      </p:sp>
      <p:sp>
        <p:nvSpPr>
          <p:cNvPr id="67" name="object 67"/>
          <p:cNvSpPr/>
          <p:nvPr/>
        </p:nvSpPr>
        <p:spPr>
          <a:xfrm>
            <a:off x="2112774" y="490152"/>
            <a:ext cx="8034526" cy="1011934"/>
          </a:xfrm>
          <a:prstGeom prst="rect">
            <a:avLst/>
          </a:prstGeom>
          <a:blipFill>
            <a:blip r:embed="rId4" cstate="print"/>
            <a:stretch>
              <a:fillRect/>
            </a:stretch>
          </a:blipFill>
        </p:spPr>
        <p:txBody>
          <a:bodyPr wrap="square" lIns="0" tIns="0" rIns="0" bIns="0" rtlCol="0"/>
          <a:lstStyle/>
          <a:p>
            <a:endParaRPr/>
          </a:p>
        </p:txBody>
      </p:sp>
      <p:sp>
        <p:nvSpPr>
          <p:cNvPr id="68" name="object 68"/>
          <p:cNvSpPr txBox="1"/>
          <p:nvPr/>
        </p:nvSpPr>
        <p:spPr>
          <a:xfrm>
            <a:off x="1689100" y="2190945"/>
            <a:ext cx="8709660" cy="5037789"/>
          </a:xfrm>
          <a:prstGeom prst="rect">
            <a:avLst/>
          </a:prstGeom>
        </p:spPr>
        <p:txBody>
          <a:bodyPr vert="horz" wrap="square" lIns="0" tIns="25400" rIns="0" bIns="0" rtlCol="0">
            <a:spAutoFit/>
          </a:bodyPr>
          <a:lstStyle/>
          <a:p>
            <a:pPr marL="350520" marR="116839" indent="-337820">
              <a:lnSpc>
                <a:spcPts val="3170"/>
              </a:lnSpc>
              <a:spcBef>
                <a:spcPts val="200"/>
              </a:spcBef>
              <a:buClr>
                <a:srgbClr val="FF378B"/>
              </a:buClr>
              <a:buSzPct val="79245"/>
              <a:buFont typeface="Wingdings 2"/>
              <a:buChar char=""/>
              <a:tabLst>
                <a:tab pos="351155" algn="l"/>
              </a:tabLst>
            </a:pPr>
            <a:r>
              <a:rPr sz="2650" spc="-10" dirty="0">
                <a:latin typeface="Century Gothic"/>
                <a:cs typeface="Century Gothic"/>
              </a:rPr>
              <a:t>1 </a:t>
            </a:r>
            <a:r>
              <a:rPr sz="2650" spc="-5" dirty="0">
                <a:latin typeface="Century Gothic"/>
                <a:cs typeface="Century Gothic"/>
              </a:rPr>
              <a:t>nolu salon </a:t>
            </a:r>
            <a:r>
              <a:rPr sz="2650" dirty="0">
                <a:latin typeface="Century Gothic"/>
                <a:cs typeface="Century Gothic"/>
              </a:rPr>
              <a:t>zemin </a:t>
            </a:r>
            <a:r>
              <a:rPr sz="2650" spc="-15" dirty="0">
                <a:latin typeface="Century Gothic"/>
                <a:cs typeface="Century Gothic"/>
              </a:rPr>
              <a:t>kattan </a:t>
            </a:r>
            <a:r>
              <a:rPr sz="2650" spc="-10" dirty="0">
                <a:latin typeface="Century Gothic"/>
                <a:cs typeface="Century Gothic"/>
              </a:rPr>
              <a:t>başlamak </a:t>
            </a:r>
            <a:r>
              <a:rPr sz="2650" spc="-5" dirty="0">
                <a:latin typeface="Century Gothic"/>
                <a:cs typeface="Century Gothic"/>
              </a:rPr>
              <a:t>suretiyle üst</a:t>
            </a:r>
            <a:r>
              <a:rPr sz="2650" spc="-409" dirty="0">
                <a:latin typeface="Century Gothic"/>
                <a:cs typeface="Century Gothic"/>
              </a:rPr>
              <a:t> </a:t>
            </a:r>
            <a:r>
              <a:rPr sz="2650" spc="-5" dirty="0">
                <a:latin typeface="Century Gothic"/>
                <a:cs typeface="Century Gothic"/>
              </a:rPr>
              <a:t>katlara  </a:t>
            </a:r>
            <a:r>
              <a:rPr sz="2650" spc="-10" dirty="0">
                <a:latin typeface="Century Gothic"/>
                <a:cs typeface="Century Gothic"/>
              </a:rPr>
              <a:t>doğru artarak devam</a:t>
            </a:r>
            <a:r>
              <a:rPr sz="2650" spc="-100" dirty="0">
                <a:latin typeface="Century Gothic"/>
                <a:cs typeface="Century Gothic"/>
              </a:rPr>
              <a:t> </a:t>
            </a:r>
            <a:r>
              <a:rPr sz="2650" spc="-10" dirty="0" err="1">
                <a:latin typeface="Century Gothic"/>
                <a:cs typeface="Century Gothic"/>
              </a:rPr>
              <a:t>edecektir</a:t>
            </a:r>
            <a:r>
              <a:rPr sz="2650" spc="-10" dirty="0" smtClean="0">
                <a:latin typeface="Century Gothic"/>
                <a:cs typeface="Century Gothic"/>
              </a:rPr>
              <a:t>.</a:t>
            </a:r>
            <a:r>
              <a:rPr lang="tr-TR" sz="2650" spc="-10" dirty="0" smtClean="0">
                <a:latin typeface="Century Gothic"/>
                <a:cs typeface="Century Gothic"/>
              </a:rPr>
              <a:t> Eğer mümkünse zemin kattan 1 salon acil durumlar için boş bırakılmalıdır.</a:t>
            </a:r>
            <a:endParaRPr sz="2650" dirty="0">
              <a:latin typeface="Century Gothic"/>
              <a:cs typeface="Century Gothic"/>
            </a:endParaRPr>
          </a:p>
          <a:p>
            <a:pPr marL="350520" marR="144780" indent="-337820">
              <a:lnSpc>
                <a:spcPct val="99200"/>
              </a:lnSpc>
              <a:spcBef>
                <a:spcPts val="509"/>
              </a:spcBef>
              <a:buClr>
                <a:srgbClr val="FF378B"/>
              </a:buClr>
              <a:buSzPct val="79245"/>
              <a:buFont typeface="Wingdings 2"/>
              <a:buChar char=""/>
              <a:tabLst>
                <a:tab pos="351155" algn="l"/>
              </a:tabLst>
            </a:pPr>
            <a:r>
              <a:rPr sz="2650" spc="-10" dirty="0">
                <a:latin typeface="Century Gothic"/>
                <a:cs typeface="Century Gothic"/>
              </a:rPr>
              <a:t>1 </a:t>
            </a:r>
            <a:r>
              <a:rPr sz="2650" spc="-5" dirty="0">
                <a:latin typeface="Century Gothic"/>
                <a:cs typeface="Century Gothic"/>
              </a:rPr>
              <a:t>nolu sıra </a:t>
            </a:r>
            <a:r>
              <a:rPr sz="2650" spc="-15" dirty="0">
                <a:latin typeface="Century Gothic"/>
                <a:cs typeface="Century Gothic"/>
              </a:rPr>
              <a:t>öğretmen </a:t>
            </a:r>
            <a:r>
              <a:rPr sz="2650" spc="-5" dirty="0">
                <a:latin typeface="Century Gothic"/>
                <a:cs typeface="Century Gothic"/>
              </a:rPr>
              <a:t>masasının </a:t>
            </a:r>
            <a:r>
              <a:rPr sz="2650" spc="-10" dirty="0">
                <a:latin typeface="Century Gothic"/>
                <a:cs typeface="Century Gothic"/>
              </a:rPr>
              <a:t>önünden</a:t>
            </a:r>
            <a:r>
              <a:rPr sz="2650" spc="-250" dirty="0">
                <a:latin typeface="Century Gothic"/>
                <a:cs typeface="Century Gothic"/>
              </a:rPr>
              <a:t> </a:t>
            </a:r>
            <a:r>
              <a:rPr sz="2650" spc="-10" dirty="0">
                <a:latin typeface="Century Gothic"/>
                <a:cs typeface="Century Gothic"/>
              </a:rPr>
              <a:t>başlayacaktır.  </a:t>
            </a:r>
            <a:r>
              <a:rPr sz="2650" spc="-5" dirty="0">
                <a:latin typeface="Century Gothic"/>
                <a:cs typeface="Century Gothic"/>
              </a:rPr>
              <a:t>“S” kuralı </a:t>
            </a:r>
            <a:r>
              <a:rPr sz="2650" spc="-10" dirty="0">
                <a:latin typeface="Century Gothic"/>
                <a:cs typeface="Century Gothic"/>
              </a:rPr>
              <a:t>gereğince kapıya doğru artarak devam  edecektir.</a:t>
            </a:r>
            <a:endParaRPr sz="2650" dirty="0">
              <a:latin typeface="Century Gothic"/>
              <a:cs typeface="Century Gothic"/>
            </a:endParaRPr>
          </a:p>
          <a:p>
            <a:pPr marL="350520" marR="5080" indent="-337820">
              <a:lnSpc>
                <a:spcPct val="99400"/>
              </a:lnSpc>
              <a:spcBef>
                <a:spcPts val="630"/>
              </a:spcBef>
              <a:buClr>
                <a:srgbClr val="FF378B"/>
              </a:buClr>
              <a:buSzPct val="79245"/>
              <a:buFont typeface="Wingdings 2"/>
              <a:buChar char=""/>
              <a:tabLst>
                <a:tab pos="351155" algn="l"/>
              </a:tabLst>
            </a:pPr>
            <a:r>
              <a:rPr sz="2650" spc="-5" dirty="0">
                <a:latin typeface="Century Gothic"/>
                <a:cs typeface="Century Gothic"/>
              </a:rPr>
              <a:t>Salon </a:t>
            </a:r>
            <a:r>
              <a:rPr sz="2650" spc="-10" dirty="0">
                <a:latin typeface="Century Gothic"/>
                <a:cs typeface="Century Gothic"/>
              </a:rPr>
              <a:t>görevlileri </a:t>
            </a:r>
            <a:r>
              <a:rPr sz="2650" spc="15" dirty="0">
                <a:latin typeface="Century Gothic"/>
                <a:cs typeface="Century Gothic"/>
              </a:rPr>
              <a:t>ile </a:t>
            </a:r>
            <a:r>
              <a:rPr sz="2650" spc="-5" dirty="0">
                <a:latin typeface="Century Gothic"/>
                <a:cs typeface="Century Gothic"/>
              </a:rPr>
              <a:t>sınav </a:t>
            </a:r>
            <a:r>
              <a:rPr sz="2650" spc="-10" dirty="0">
                <a:latin typeface="Century Gothic"/>
                <a:cs typeface="Century Gothic"/>
              </a:rPr>
              <a:t>başlamadan </a:t>
            </a:r>
            <a:r>
              <a:rPr sz="2650" spc="-15" dirty="0">
                <a:latin typeface="Century Gothic"/>
                <a:cs typeface="Century Gothic"/>
              </a:rPr>
              <a:t>en </a:t>
            </a:r>
            <a:r>
              <a:rPr sz="2650" spc="-10" dirty="0">
                <a:latin typeface="Century Gothic"/>
                <a:cs typeface="Century Gothic"/>
              </a:rPr>
              <a:t>az </a:t>
            </a:r>
            <a:r>
              <a:rPr sz="2650" spc="15" dirty="0">
                <a:latin typeface="Century Gothic"/>
                <a:cs typeface="Century Gothic"/>
              </a:rPr>
              <a:t>bir </a:t>
            </a:r>
            <a:r>
              <a:rPr sz="2650" spc="-10" dirty="0">
                <a:latin typeface="Century Gothic"/>
                <a:cs typeface="Century Gothic"/>
              </a:rPr>
              <a:t>saat  önce </a:t>
            </a:r>
            <a:r>
              <a:rPr sz="2650" spc="-5" dirty="0">
                <a:latin typeface="Century Gothic"/>
                <a:cs typeface="Century Gothic"/>
              </a:rPr>
              <a:t>toplantı </a:t>
            </a:r>
            <a:r>
              <a:rPr sz="2650" spc="-10" dirty="0">
                <a:latin typeface="Century Gothic"/>
                <a:cs typeface="Century Gothic"/>
              </a:rPr>
              <a:t>yaparak görev </a:t>
            </a:r>
            <a:r>
              <a:rPr sz="2650" dirty="0">
                <a:latin typeface="Century Gothic"/>
                <a:cs typeface="Century Gothic"/>
              </a:rPr>
              <a:t>ve </a:t>
            </a:r>
            <a:r>
              <a:rPr sz="2650" spc="-10" dirty="0">
                <a:latin typeface="Century Gothic"/>
                <a:cs typeface="Century Gothic"/>
              </a:rPr>
              <a:t>sorumluluklarını  </a:t>
            </a:r>
            <a:r>
              <a:rPr sz="2650" spc="-5" dirty="0">
                <a:latin typeface="Century Gothic"/>
                <a:cs typeface="Century Gothic"/>
              </a:rPr>
              <a:t>açıklayıp, toplantıya </a:t>
            </a:r>
            <a:r>
              <a:rPr sz="2650" spc="-10" dirty="0">
                <a:latin typeface="Century Gothic"/>
                <a:cs typeface="Century Gothic"/>
              </a:rPr>
              <a:t>katılmayan </a:t>
            </a:r>
            <a:r>
              <a:rPr sz="2650" spc="-5" dirty="0">
                <a:latin typeface="Century Gothic"/>
                <a:cs typeface="Century Gothic"/>
              </a:rPr>
              <a:t>salon </a:t>
            </a:r>
            <a:r>
              <a:rPr sz="2650" spc="-10" dirty="0">
                <a:latin typeface="Century Gothic"/>
                <a:cs typeface="Century Gothic"/>
              </a:rPr>
              <a:t>görevlisinin</a:t>
            </a:r>
            <a:r>
              <a:rPr sz="2650" spc="-360" dirty="0">
                <a:latin typeface="Century Gothic"/>
                <a:cs typeface="Century Gothic"/>
              </a:rPr>
              <a:t> </a:t>
            </a:r>
            <a:r>
              <a:rPr sz="2650" dirty="0">
                <a:latin typeface="Century Gothic"/>
                <a:cs typeface="Century Gothic"/>
              </a:rPr>
              <a:t>yerine  </a:t>
            </a:r>
            <a:r>
              <a:rPr sz="2650" spc="-15" dirty="0">
                <a:latin typeface="Century Gothic"/>
                <a:cs typeface="Century Gothic"/>
              </a:rPr>
              <a:t>yedek </a:t>
            </a:r>
            <a:r>
              <a:rPr sz="2650" spc="-10" dirty="0">
                <a:latin typeface="Century Gothic"/>
                <a:cs typeface="Century Gothic"/>
              </a:rPr>
              <a:t>gözetmenlerden görevlendirme</a:t>
            </a:r>
            <a:r>
              <a:rPr sz="2650" spc="-160" dirty="0">
                <a:latin typeface="Century Gothic"/>
                <a:cs typeface="Century Gothic"/>
              </a:rPr>
              <a:t> </a:t>
            </a:r>
            <a:r>
              <a:rPr sz="2650" spc="-10" dirty="0">
                <a:latin typeface="Century Gothic"/>
                <a:cs typeface="Century Gothic"/>
              </a:rPr>
              <a:t>yapılacaktır.</a:t>
            </a:r>
            <a:endParaRPr sz="2650" dirty="0">
              <a:latin typeface="Century Gothic"/>
              <a:cs typeface="Century Gothic"/>
            </a:endParaRPr>
          </a:p>
        </p:txBody>
      </p:sp>
      <p:pic>
        <p:nvPicPr>
          <p:cNvPr id="69" name="Resim 6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3700" y="-188065"/>
            <a:ext cx="2025650" cy="202565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object 64"/>
          <p:cNvSpPr/>
          <p:nvPr/>
        </p:nvSpPr>
        <p:spPr>
          <a:xfrm>
            <a:off x="0" y="777748"/>
            <a:ext cx="5376672" cy="3023616"/>
          </a:xfrm>
          <a:prstGeom prst="rect">
            <a:avLst/>
          </a:prstGeom>
          <a:blipFill>
            <a:blip r:embed="rId2" cstate="print"/>
            <a:stretch>
              <a:fillRect/>
            </a:stretch>
          </a:blipFill>
        </p:spPr>
        <p:txBody>
          <a:bodyPr wrap="square" lIns="0" tIns="0" rIns="0" bIns="0" rtlCol="0"/>
          <a:lstStyle/>
          <a:p>
            <a:endParaRPr/>
          </a:p>
        </p:txBody>
      </p:sp>
      <p:sp>
        <p:nvSpPr>
          <p:cNvPr id="66" name="object 66"/>
          <p:cNvSpPr/>
          <p:nvPr/>
        </p:nvSpPr>
        <p:spPr>
          <a:xfrm>
            <a:off x="0" y="777748"/>
            <a:ext cx="10692384" cy="6004560"/>
          </a:xfrm>
          <a:prstGeom prst="rect">
            <a:avLst/>
          </a:prstGeom>
          <a:blipFill>
            <a:blip r:embed="rId3" cstate="print"/>
            <a:stretch>
              <a:fillRect/>
            </a:stretch>
          </a:blipFill>
        </p:spPr>
        <p:txBody>
          <a:bodyPr wrap="square" lIns="0" tIns="0" rIns="0" bIns="0" rtlCol="0"/>
          <a:lstStyle/>
          <a:p>
            <a:endParaRPr/>
          </a:p>
        </p:txBody>
      </p:sp>
      <p:sp>
        <p:nvSpPr>
          <p:cNvPr id="67" name="object 67"/>
          <p:cNvSpPr/>
          <p:nvPr/>
        </p:nvSpPr>
        <p:spPr>
          <a:xfrm>
            <a:off x="2112774" y="459382"/>
            <a:ext cx="8034526" cy="1011934"/>
          </a:xfrm>
          <a:prstGeom prst="rect">
            <a:avLst/>
          </a:prstGeom>
          <a:blipFill>
            <a:blip r:embed="rId4" cstate="print"/>
            <a:stretch>
              <a:fillRect/>
            </a:stretch>
          </a:blipFill>
        </p:spPr>
        <p:txBody>
          <a:bodyPr wrap="square" lIns="0" tIns="0" rIns="0" bIns="0" rtlCol="0"/>
          <a:lstStyle/>
          <a:p>
            <a:endParaRPr/>
          </a:p>
        </p:txBody>
      </p:sp>
      <p:sp>
        <p:nvSpPr>
          <p:cNvPr id="68" name="object 68"/>
          <p:cNvSpPr txBox="1"/>
          <p:nvPr/>
        </p:nvSpPr>
        <p:spPr>
          <a:xfrm>
            <a:off x="1689100" y="2270096"/>
            <a:ext cx="8747760" cy="4235134"/>
          </a:xfrm>
          <a:prstGeom prst="rect">
            <a:avLst/>
          </a:prstGeom>
        </p:spPr>
        <p:txBody>
          <a:bodyPr vert="horz" wrap="square" lIns="0" tIns="10795" rIns="0" bIns="0" rtlCol="0">
            <a:spAutoFit/>
          </a:bodyPr>
          <a:lstStyle/>
          <a:p>
            <a:pPr marL="350520" marR="273050" indent="-337820">
              <a:lnSpc>
                <a:spcPct val="100400"/>
              </a:lnSpc>
              <a:spcBef>
                <a:spcPts val="85"/>
              </a:spcBef>
              <a:buClr>
                <a:srgbClr val="FF378B"/>
              </a:buClr>
              <a:buSzPct val="79591"/>
              <a:buFont typeface="Wingdings 2"/>
              <a:buChar char=""/>
              <a:tabLst>
                <a:tab pos="351155" algn="l"/>
              </a:tabLst>
            </a:pPr>
            <a:r>
              <a:rPr sz="2450" dirty="0">
                <a:latin typeface="Century Gothic"/>
                <a:cs typeface="Century Gothic"/>
              </a:rPr>
              <a:t>Toplantıya </a:t>
            </a:r>
            <a:r>
              <a:rPr sz="2450" spc="5" dirty="0">
                <a:latin typeface="Century Gothic"/>
                <a:cs typeface="Century Gothic"/>
              </a:rPr>
              <a:t>katılmayan, </a:t>
            </a:r>
            <a:r>
              <a:rPr sz="2450" spc="-5" dirty="0">
                <a:latin typeface="Century Gothic"/>
                <a:cs typeface="Century Gothic"/>
              </a:rPr>
              <a:t>görevine geç </a:t>
            </a:r>
            <a:r>
              <a:rPr sz="2450" dirty="0">
                <a:latin typeface="Century Gothic"/>
                <a:cs typeface="Century Gothic"/>
              </a:rPr>
              <a:t>gelen ve/veya </a:t>
            </a:r>
            <a:r>
              <a:rPr sz="2450" spc="-5" dirty="0">
                <a:latin typeface="Century Gothic"/>
                <a:cs typeface="Century Gothic"/>
              </a:rPr>
              <a:t>cep  </a:t>
            </a:r>
            <a:r>
              <a:rPr sz="2450" dirty="0">
                <a:latin typeface="Century Gothic"/>
                <a:cs typeface="Century Gothic"/>
              </a:rPr>
              <a:t>telefonu </a:t>
            </a:r>
            <a:r>
              <a:rPr sz="2450" spc="5" dirty="0">
                <a:latin typeface="Century Gothic"/>
                <a:cs typeface="Century Gothic"/>
              </a:rPr>
              <a:t>ile sınav </a:t>
            </a:r>
            <a:r>
              <a:rPr sz="2450" dirty="0">
                <a:latin typeface="Century Gothic"/>
                <a:cs typeface="Century Gothic"/>
              </a:rPr>
              <a:t>salonuna </a:t>
            </a:r>
            <a:r>
              <a:rPr sz="2450" spc="-5" dirty="0">
                <a:latin typeface="Century Gothic"/>
                <a:cs typeface="Century Gothic"/>
              </a:rPr>
              <a:t>girmekte </a:t>
            </a:r>
            <a:r>
              <a:rPr sz="2450" spc="5" dirty="0">
                <a:latin typeface="Century Gothic"/>
                <a:cs typeface="Century Gothic"/>
              </a:rPr>
              <a:t>ısrar </a:t>
            </a:r>
            <a:r>
              <a:rPr sz="2450" spc="-5" dirty="0">
                <a:latin typeface="Century Gothic"/>
                <a:cs typeface="Century Gothic"/>
              </a:rPr>
              <a:t>eden </a:t>
            </a:r>
            <a:r>
              <a:rPr sz="2450" spc="5" dirty="0">
                <a:latin typeface="Century Gothic"/>
                <a:cs typeface="Century Gothic"/>
              </a:rPr>
              <a:t>salon  </a:t>
            </a:r>
            <a:r>
              <a:rPr sz="2450" dirty="0">
                <a:latin typeface="Century Gothic"/>
                <a:cs typeface="Century Gothic"/>
              </a:rPr>
              <a:t>görevlisine </a:t>
            </a:r>
            <a:r>
              <a:rPr sz="2450" spc="-10" dirty="0">
                <a:latin typeface="Century Gothic"/>
                <a:cs typeface="Century Gothic"/>
              </a:rPr>
              <a:t>(yedek </a:t>
            </a:r>
            <a:r>
              <a:rPr sz="2450" spc="-5" dirty="0">
                <a:latin typeface="Century Gothic"/>
                <a:cs typeface="Century Gothic"/>
              </a:rPr>
              <a:t>gözetmen </a:t>
            </a:r>
            <a:r>
              <a:rPr sz="2450" dirty="0">
                <a:latin typeface="Century Gothic"/>
                <a:cs typeface="Century Gothic"/>
              </a:rPr>
              <a:t>dâhil) </a:t>
            </a:r>
            <a:r>
              <a:rPr sz="2450" spc="-5" dirty="0">
                <a:latin typeface="Century Gothic"/>
                <a:cs typeface="Century Gothic"/>
              </a:rPr>
              <a:t>görev</a:t>
            </a:r>
            <a:r>
              <a:rPr sz="2450" spc="125" dirty="0">
                <a:latin typeface="Century Gothic"/>
                <a:cs typeface="Century Gothic"/>
              </a:rPr>
              <a:t> </a:t>
            </a:r>
            <a:r>
              <a:rPr sz="2450" dirty="0">
                <a:latin typeface="Century Gothic"/>
                <a:cs typeface="Century Gothic"/>
              </a:rPr>
              <a:t>verilmeyecektir.</a:t>
            </a:r>
          </a:p>
          <a:p>
            <a:pPr marL="350520" marR="5080" indent="-337820">
              <a:lnSpc>
                <a:spcPct val="100099"/>
              </a:lnSpc>
              <a:spcBef>
                <a:spcPts val="585"/>
              </a:spcBef>
              <a:buClr>
                <a:srgbClr val="FF378B"/>
              </a:buClr>
              <a:buSzPct val="79591"/>
              <a:buFont typeface="Wingdings 2"/>
              <a:buChar char=""/>
              <a:tabLst>
                <a:tab pos="351155" algn="l"/>
              </a:tabLst>
            </a:pPr>
            <a:r>
              <a:rPr sz="2450" spc="5" dirty="0">
                <a:latin typeface="Century Gothic"/>
                <a:cs typeface="Century Gothic"/>
              </a:rPr>
              <a:t>Sınav </a:t>
            </a:r>
            <a:r>
              <a:rPr sz="2450" spc="-5" dirty="0">
                <a:latin typeface="Century Gothic"/>
                <a:cs typeface="Century Gothic"/>
              </a:rPr>
              <a:t>günü, </a:t>
            </a:r>
            <a:r>
              <a:rPr sz="2450" spc="5" dirty="0">
                <a:latin typeface="Century Gothic"/>
                <a:cs typeface="Century Gothic"/>
              </a:rPr>
              <a:t>sınav </a:t>
            </a:r>
            <a:r>
              <a:rPr sz="2450" dirty="0">
                <a:latin typeface="Century Gothic"/>
                <a:cs typeface="Century Gothic"/>
              </a:rPr>
              <a:t>evrak </a:t>
            </a:r>
            <a:r>
              <a:rPr sz="2450" spc="5" dirty="0">
                <a:latin typeface="Century Gothic"/>
                <a:cs typeface="Century Gothic"/>
              </a:rPr>
              <a:t>kutularını /çantalarını il/ilçe sınav  </a:t>
            </a:r>
            <a:r>
              <a:rPr sz="2450" spc="-5" dirty="0">
                <a:latin typeface="Century Gothic"/>
                <a:cs typeface="Century Gothic"/>
              </a:rPr>
              <a:t>evrakı nakil koruma </a:t>
            </a:r>
            <a:r>
              <a:rPr sz="2450" dirty="0">
                <a:latin typeface="Century Gothic"/>
                <a:cs typeface="Century Gothic"/>
              </a:rPr>
              <a:t>görevlilerinden </a:t>
            </a:r>
            <a:r>
              <a:rPr sz="2450" spc="5" dirty="0">
                <a:latin typeface="Century Gothic"/>
                <a:cs typeface="Century Gothic"/>
              </a:rPr>
              <a:t>tutanakla </a:t>
            </a:r>
            <a:r>
              <a:rPr sz="2450" dirty="0">
                <a:latin typeface="Century Gothic"/>
                <a:cs typeface="Century Gothic"/>
              </a:rPr>
              <a:t>teslim </a:t>
            </a:r>
            <a:r>
              <a:rPr sz="2450" spc="5" dirty="0">
                <a:latin typeface="Century Gothic"/>
                <a:cs typeface="Century Gothic"/>
              </a:rPr>
              <a:t>alacak,  </a:t>
            </a:r>
            <a:r>
              <a:rPr sz="2450" spc="10" dirty="0">
                <a:latin typeface="Century Gothic"/>
                <a:cs typeface="Century Gothic"/>
              </a:rPr>
              <a:t>sınavın </a:t>
            </a:r>
            <a:r>
              <a:rPr sz="2450" spc="5" dirty="0">
                <a:latin typeface="Century Gothic"/>
                <a:cs typeface="Century Gothic"/>
              </a:rPr>
              <a:t>başlamasına yarım </a:t>
            </a:r>
            <a:r>
              <a:rPr sz="2450" dirty="0">
                <a:latin typeface="Century Gothic"/>
                <a:cs typeface="Century Gothic"/>
              </a:rPr>
              <a:t>saat </a:t>
            </a:r>
            <a:r>
              <a:rPr sz="2450" spc="5" dirty="0">
                <a:latin typeface="Century Gothic"/>
                <a:cs typeface="Century Gothic"/>
              </a:rPr>
              <a:t>kala sınav </a:t>
            </a:r>
            <a:r>
              <a:rPr sz="2450" dirty="0">
                <a:latin typeface="Century Gothic"/>
                <a:cs typeface="Century Gothic"/>
              </a:rPr>
              <a:t>güvenlik</a:t>
            </a:r>
            <a:r>
              <a:rPr sz="2450" spc="-285" dirty="0">
                <a:latin typeface="Century Gothic"/>
                <a:cs typeface="Century Gothic"/>
              </a:rPr>
              <a:t> </a:t>
            </a:r>
            <a:r>
              <a:rPr sz="2450" spc="5" dirty="0">
                <a:latin typeface="Century Gothic"/>
                <a:cs typeface="Century Gothic"/>
              </a:rPr>
              <a:t>kutularını  açıp </a:t>
            </a:r>
            <a:r>
              <a:rPr sz="2450" spc="-10" dirty="0">
                <a:latin typeface="Century Gothic"/>
                <a:cs typeface="Century Gothic"/>
              </a:rPr>
              <a:t>içindeki </a:t>
            </a:r>
            <a:r>
              <a:rPr sz="2450" spc="5" dirty="0">
                <a:latin typeface="Century Gothic"/>
                <a:cs typeface="Century Gothic"/>
              </a:rPr>
              <a:t>sınav </a:t>
            </a:r>
            <a:r>
              <a:rPr sz="2450" dirty="0">
                <a:latin typeface="Century Gothic"/>
                <a:cs typeface="Century Gothic"/>
              </a:rPr>
              <a:t>güvenlik poşetlerini sayarak </a:t>
            </a:r>
            <a:r>
              <a:rPr sz="2450" spc="-5" dirty="0">
                <a:latin typeface="Century Gothic"/>
                <a:cs typeface="Century Gothic"/>
              </a:rPr>
              <a:t>kontrol  edecek, </a:t>
            </a:r>
            <a:r>
              <a:rPr sz="2450" dirty="0">
                <a:latin typeface="Century Gothic"/>
                <a:cs typeface="Century Gothic"/>
              </a:rPr>
              <a:t>sorun varsa </a:t>
            </a:r>
            <a:r>
              <a:rPr sz="2450" spc="5" dirty="0">
                <a:latin typeface="Century Gothic"/>
                <a:cs typeface="Century Gothic"/>
              </a:rPr>
              <a:t>bölge sınav </a:t>
            </a:r>
            <a:r>
              <a:rPr sz="2450" dirty="0">
                <a:latin typeface="Century Gothic"/>
                <a:cs typeface="Century Gothic"/>
              </a:rPr>
              <a:t>yürütme </a:t>
            </a:r>
            <a:r>
              <a:rPr sz="2450" spc="-5" dirty="0">
                <a:latin typeface="Century Gothic"/>
                <a:cs typeface="Century Gothic"/>
              </a:rPr>
              <a:t>komisyonunun  </a:t>
            </a:r>
            <a:r>
              <a:rPr sz="2450" spc="5" dirty="0">
                <a:latin typeface="Century Gothic"/>
                <a:cs typeface="Century Gothic"/>
              </a:rPr>
              <a:t>talimatına </a:t>
            </a:r>
            <a:r>
              <a:rPr sz="2450" dirty="0">
                <a:latin typeface="Century Gothic"/>
                <a:cs typeface="Century Gothic"/>
              </a:rPr>
              <a:t>göre işlem</a:t>
            </a:r>
            <a:r>
              <a:rPr sz="2450" spc="-70" dirty="0">
                <a:latin typeface="Century Gothic"/>
                <a:cs typeface="Century Gothic"/>
              </a:rPr>
              <a:t> </a:t>
            </a:r>
            <a:r>
              <a:rPr sz="2450" spc="5" dirty="0">
                <a:latin typeface="Century Gothic"/>
                <a:cs typeface="Century Gothic"/>
              </a:rPr>
              <a:t>yapacaktır.</a:t>
            </a:r>
            <a:endParaRPr sz="2450" dirty="0">
              <a:latin typeface="Century Gothic"/>
              <a:cs typeface="Century Gothic"/>
            </a:endParaRPr>
          </a:p>
        </p:txBody>
      </p:sp>
      <p:pic>
        <p:nvPicPr>
          <p:cNvPr id="69" name="Resim 6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3700" y="-188065"/>
            <a:ext cx="2025650" cy="202565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object 64"/>
          <p:cNvSpPr/>
          <p:nvPr/>
        </p:nvSpPr>
        <p:spPr>
          <a:xfrm>
            <a:off x="0" y="777748"/>
            <a:ext cx="5376672" cy="3023616"/>
          </a:xfrm>
          <a:prstGeom prst="rect">
            <a:avLst/>
          </a:prstGeom>
          <a:blipFill>
            <a:blip r:embed="rId2" cstate="print"/>
            <a:stretch>
              <a:fillRect/>
            </a:stretch>
          </a:blipFill>
        </p:spPr>
        <p:txBody>
          <a:bodyPr wrap="square" lIns="0" tIns="0" rIns="0" bIns="0" rtlCol="0"/>
          <a:lstStyle/>
          <a:p>
            <a:endParaRPr/>
          </a:p>
        </p:txBody>
      </p:sp>
      <p:sp>
        <p:nvSpPr>
          <p:cNvPr id="66" name="object 66"/>
          <p:cNvSpPr/>
          <p:nvPr/>
        </p:nvSpPr>
        <p:spPr>
          <a:xfrm>
            <a:off x="0" y="777748"/>
            <a:ext cx="10692384" cy="6004560"/>
          </a:xfrm>
          <a:prstGeom prst="rect">
            <a:avLst/>
          </a:prstGeom>
          <a:blipFill>
            <a:blip r:embed="rId3" cstate="print"/>
            <a:stretch>
              <a:fillRect/>
            </a:stretch>
          </a:blipFill>
        </p:spPr>
        <p:txBody>
          <a:bodyPr wrap="square" lIns="0" tIns="0" rIns="0" bIns="0" rtlCol="0"/>
          <a:lstStyle/>
          <a:p>
            <a:endParaRPr/>
          </a:p>
        </p:txBody>
      </p:sp>
      <p:sp>
        <p:nvSpPr>
          <p:cNvPr id="67" name="object 67"/>
          <p:cNvSpPr/>
          <p:nvPr/>
        </p:nvSpPr>
        <p:spPr>
          <a:xfrm>
            <a:off x="2112774" y="430238"/>
            <a:ext cx="8034526" cy="1011934"/>
          </a:xfrm>
          <a:prstGeom prst="rect">
            <a:avLst/>
          </a:prstGeom>
          <a:blipFill>
            <a:blip r:embed="rId4" cstate="print"/>
            <a:stretch>
              <a:fillRect/>
            </a:stretch>
          </a:blipFill>
        </p:spPr>
        <p:txBody>
          <a:bodyPr wrap="square" lIns="0" tIns="0" rIns="0" bIns="0" rtlCol="0"/>
          <a:lstStyle/>
          <a:p>
            <a:endParaRPr/>
          </a:p>
        </p:txBody>
      </p:sp>
      <p:sp>
        <p:nvSpPr>
          <p:cNvPr id="68" name="object 68"/>
          <p:cNvSpPr txBox="1"/>
          <p:nvPr/>
        </p:nvSpPr>
        <p:spPr>
          <a:xfrm>
            <a:off x="1003300" y="1949450"/>
            <a:ext cx="9525000" cy="3935821"/>
          </a:xfrm>
          <a:prstGeom prst="rect">
            <a:avLst/>
          </a:prstGeom>
        </p:spPr>
        <p:txBody>
          <a:bodyPr vert="horz" wrap="square" lIns="0" tIns="48895" rIns="0" bIns="0" rtlCol="0">
            <a:spAutoFit/>
          </a:bodyPr>
          <a:lstStyle/>
          <a:p>
            <a:pPr marL="350520" marR="66040" indent="-337820">
              <a:lnSpc>
                <a:spcPct val="90200"/>
              </a:lnSpc>
              <a:spcBef>
                <a:spcPts val="385"/>
              </a:spcBef>
              <a:buClr>
                <a:srgbClr val="FF378B"/>
              </a:buClr>
              <a:buSzPct val="79591"/>
              <a:buFont typeface="Wingdings 2"/>
              <a:buChar char=""/>
              <a:tabLst>
                <a:tab pos="351155" algn="l"/>
              </a:tabLst>
            </a:pPr>
            <a:r>
              <a:rPr sz="2450" dirty="0">
                <a:latin typeface="Century Gothic"/>
                <a:cs typeface="Century Gothic"/>
              </a:rPr>
              <a:t>Soru </a:t>
            </a:r>
            <a:r>
              <a:rPr sz="2450" spc="5" dirty="0">
                <a:latin typeface="Century Gothic"/>
                <a:cs typeface="Century Gothic"/>
              </a:rPr>
              <a:t>kitapçığı, </a:t>
            </a:r>
            <a:r>
              <a:rPr sz="2450" spc="-5" dirty="0">
                <a:latin typeface="Century Gothic"/>
                <a:cs typeface="Century Gothic"/>
              </a:rPr>
              <a:t>cevap </a:t>
            </a:r>
            <a:r>
              <a:rPr sz="2450" spc="5" dirty="0">
                <a:latin typeface="Century Gothic"/>
                <a:cs typeface="Century Gothic"/>
              </a:rPr>
              <a:t>kâğıdı </a:t>
            </a:r>
            <a:r>
              <a:rPr sz="2450" dirty="0">
                <a:latin typeface="Century Gothic"/>
                <a:cs typeface="Century Gothic"/>
              </a:rPr>
              <a:t>ve </a:t>
            </a:r>
            <a:r>
              <a:rPr sz="2450" spc="5" dirty="0">
                <a:latin typeface="Century Gothic"/>
                <a:cs typeface="Century Gothic"/>
              </a:rPr>
              <a:t>salon yoklama </a:t>
            </a:r>
            <a:r>
              <a:rPr sz="2450" dirty="0">
                <a:latin typeface="Century Gothic"/>
                <a:cs typeface="Century Gothic"/>
              </a:rPr>
              <a:t>listelerinin  bulunduğu </a:t>
            </a:r>
            <a:r>
              <a:rPr sz="2450" spc="5" dirty="0">
                <a:latin typeface="Century Gothic"/>
                <a:cs typeface="Century Gothic"/>
              </a:rPr>
              <a:t>sınav </a:t>
            </a:r>
            <a:r>
              <a:rPr sz="2450" dirty="0">
                <a:latin typeface="Century Gothic"/>
                <a:cs typeface="Century Gothic"/>
              </a:rPr>
              <a:t>güvenlik poşetleri </a:t>
            </a:r>
            <a:r>
              <a:rPr sz="2450" spc="5" dirty="0">
                <a:latin typeface="Century Gothic"/>
                <a:cs typeface="Century Gothic"/>
              </a:rPr>
              <a:t>salon başkanlarına</a:t>
            </a:r>
            <a:r>
              <a:rPr sz="2450" spc="-145" dirty="0">
                <a:latin typeface="Century Gothic"/>
                <a:cs typeface="Century Gothic"/>
              </a:rPr>
              <a:t> </a:t>
            </a:r>
            <a:r>
              <a:rPr sz="2450" spc="-5" dirty="0">
                <a:latin typeface="Century Gothic"/>
                <a:cs typeface="Century Gothic"/>
              </a:rPr>
              <a:t>imza  </a:t>
            </a:r>
            <a:r>
              <a:rPr sz="2450" dirty="0">
                <a:latin typeface="Century Gothic"/>
                <a:cs typeface="Century Gothic"/>
              </a:rPr>
              <a:t>karşılığında teslim</a:t>
            </a:r>
            <a:r>
              <a:rPr sz="2450" spc="-75" dirty="0">
                <a:latin typeface="Century Gothic"/>
                <a:cs typeface="Century Gothic"/>
              </a:rPr>
              <a:t> </a:t>
            </a:r>
            <a:r>
              <a:rPr sz="2450" spc="-5" dirty="0">
                <a:latin typeface="Century Gothic"/>
                <a:cs typeface="Century Gothic"/>
              </a:rPr>
              <a:t>edilecektir.</a:t>
            </a:r>
            <a:endParaRPr sz="2450" dirty="0">
              <a:latin typeface="Century Gothic"/>
              <a:cs typeface="Century Gothic"/>
            </a:endParaRPr>
          </a:p>
          <a:p>
            <a:pPr marL="350520" marR="91440" indent="-337820">
              <a:lnSpc>
                <a:spcPct val="90100"/>
              </a:lnSpc>
              <a:spcBef>
                <a:spcPts val="590"/>
              </a:spcBef>
              <a:buClr>
                <a:srgbClr val="FF378B"/>
              </a:buClr>
              <a:buSzPct val="79591"/>
              <a:buFont typeface="Wingdings 2"/>
              <a:buChar char=""/>
              <a:tabLst>
                <a:tab pos="351155" algn="l"/>
              </a:tabLst>
            </a:pPr>
            <a:r>
              <a:rPr sz="2450" dirty="0">
                <a:latin typeface="Century Gothic"/>
                <a:cs typeface="Century Gothic"/>
              </a:rPr>
              <a:t>Kimlik </a:t>
            </a:r>
            <a:r>
              <a:rPr sz="2450" spc="5" dirty="0">
                <a:latin typeface="Century Gothic"/>
                <a:cs typeface="Century Gothic"/>
              </a:rPr>
              <a:t>kontrolleri </a:t>
            </a:r>
            <a:r>
              <a:rPr sz="2450" dirty="0">
                <a:latin typeface="Century Gothic"/>
                <a:cs typeface="Century Gothic"/>
              </a:rPr>
              <a:t>ve </a:t>
            </a:r>
            <a:r>
              <a:rPr sz="2450" spc="5" dirty="0">
                <a:latin typeface="Century Gothic"/>
                <a:cs typeface="Century Gothic"/>
              </a:rPr>
              <a:t>salonlara </a:t>
            </a:r>
            <a:r>
              <a:rPr sz="2450" dirty="0">
                <a:latin typeface="Century Gothic"/>
                <a:cs typeface="Century Gothic"/>
              </a:rPr>
              <a:t>yerleştirmenin zamanında  </a:t>
            </a:r>
            <a:r>
              <a:rPr sz="2450" spc="5" dirty="0">
                <a:latin typeface="Century Gothic"/>
                <a:cs typeface="Century Gothic"/>
              </a:rPr>
              <a:t>yapılabilmesi </a:t>
            </a:r>
            <a:r>
              <a:rPr sz="2450" spc="-10" dirty="0">
                <a:latin typeface="Century Gothic"/>
                <a:cs typeface="Century Gothic"/>
              </a:rPr>
              <a:t>için </a:t>
            </a:r>
            <a:r>
              <a:rPr sz="2450" dirty="0" err="1">
                <a:latin typeface="Century Gothic"/>
                <a:cs typeface="Century Gothic"/>
              </a:rPr>
              <a:t>öğrenciler</a:t>
            </a:r>
            <a:r>
              <a:rPr sz="2450" dirty="0">
                <a:latin typeface="Century Gothic"/>
                <a:cs typeface="Century Gothic"/>
              </a:rPr>
              <a:t> </a:t>
            </a:r>
            <a:r>
              <a:rPr lang="tr-TR" sz="2450" dirty="0" smtClean="0">
                <a:latin typeface="Century Gothic"/>
                <a:cs typeface="Century Gothic"/>
              </a:rPr>
              <a:t>birinci oturumda bekletilmeden </a:t>
            </a:r>
            <a:r>
              <a:rPr sz="2450" dirty="0" err="1" smtClean="0">
                <a:latin typeface="Century Gothic"/>
                <a:cs typeface="Century Gothic"/>
              </a:rPr>
              <a:t>ve</a:t>
            </a:r>
            <a:r>
              <a:rPr sz="2450" dirty="0" smtClean="0">
                <a:latin typeface="Century Gothic"/>
                <a:cs typeface="Century Gothic"/>
              </a:rPr>
              <a:t> </a:t>
            </a:r>
            <a:r>
              <a:rPr lang="tr-TR" sz="2450" dirty="0" smtClean="0">
                <a:latin typeface="Century Gothic"/>
                <a:cs typeface="Century Gothic"/>
              </a:rPr>
              <a:t>ikinci oturumda girişlerde yoğunluk oluşturmayacak şekilde</a:t>
            </a:r>
            <a:r>
              <a:rPr sz="2450" spc="-5" dirty="0" smtClean="0">
                <a:latin typeface="Century Gothic"/>
                <a:cs typeface="Century Gothic"/>
              </a:rPr>
              <a:t> </a:t>
            </a:r>
            <a:r>
              <a:rPr sz="2450" spc="5" dirty="0">
                <a:latin typeface="Century Gothic"/>
                <a:cs typeface="Century Gothic"/>
              </a:rPr>
              <a:t>salonlara  </a:t>
            </a:r>
            <a:r>
              <a:rPr sz="2450" spc="10" dirty="0">
                <a:latin typeface="Century Gothic"/>
                <a:cs typeface="Century Gothic"/>
              </a:rPr>
              <a:t>alınmak </a:t>
            </a:r>
            <a:r>
              <a:rPr sz="2450" spc="-5" dirty="0">
                <a:latin typeface="Century Gothic"/>
                <a:cs typeface="Century Gothic"/>
              </a:rPr>
              <a:t>üzere </a:t>
            </a:r>
            <a:r>
              <a:rPr sz="2450" dirty="0">
                <a:latin typeface="Century Gothic"/>
                <a:cs typeface="Century Gothic"/>
              </a:rPr>
              <a:t>hazır</a:t>
            </a:r>
            <a:r>
              <a:rPr sz="2450" spc="-60" dirty="0">
                <a:latin typeface="Century Gothic"/>
                <a:cs typeface="Century Gothic"/>
              </a:rPr>
              <a:t> </a:t>
            </a:r>
            <a:r>
              <a:rPr sz="2450" spc="5" dirty="0">
                <a:latin typeface="Century Gothic"/>
                <a:cs typeface="Century Gothic"/>
              </a:rPr>
              <a:t>bulunacaktır.</a:t>
            </a:r>
            <a:endParaRPr sz="2450" dirty="0">
              <a:latin typeface="Century Gothic"/>
              <a:cs typeface="Century Gothic"/>
            </a:endParaRPr>
          </a:p>
          <a:p>
            <a:pPr marL="350520" marR="5080" indent="-337820">
              <a:lnSpc>
                <a:spcPct val="90100"/>
              </a:lnSpc>
              <a:spcBef>
                <a:spcPts val="590"/>
              </a:spcBef>
              <a:buClr>
                <a:srgbClr val="FF378B"/>
              </a:buClr>
              <a:buSzPct val="79591"/>
              <a:buFont typeface="Wingdings 2"/>
              <a:buChar char=""/>
              <a:tabLst>
                <a:tab pos="351155" algn="l"/>
              </a:tabLst>
            </a:pPr>
            <a:r>
              <a:rPr sz="2450" spc="5" dirty="0">
                <a:latin typeface="Century Gothic"/>
                <a:cs typeface="Century Gothic"/>
              </a:rPr>
              <a:t>Sınavın başlamasından </a:t>
            </a:r>
            <a:r>
              <a:rPr sz="2450" spc="-5" dirty="0">
                <a:latin typeface="Century Gothic"/>
                <a:cs typeface="Century Gothic"/>
              </a:rPr>
              <a:t>itibaren </a:t>
            </a:r>
            <a:r>
              <a:rPr sz="2450" spc="5" dirty="0">
                <a:latin typeface="Century Gothic"/>
                <a:cs typeface="Century Gothic"/>
              </a:rPr>
              <a:t>ilk </a:t>
            </a:r>
            <a:r>
              <a:rPr sz="2450" dirty="0">
                <a:latin typeface="Century Gothic"/>
                <a:cs typeface="Century Gothic"/>
              </a:rPr>
              <a:t>15 </a:t>
            </a:r>
            <a:r>
              <a:rPr sz="2450" spc="-5" dirty="0">
                <a:latin typeface="Century Gothic"/>
                <a:cs typeface="Century Gothic"/>
              </a:rPr>
              <a:t>dakika içerisinde </a:t>
            </a:r>
            <a:r>
              <a:rPr sz="2450" spc="5" dirty="0">
                <a:latin typeface="Century Gothic"/>
                <a:cs typeface="Century Gothic"/>
              </a:rPr>
              <a:t>sınav  </a:t>
            </a:r>
            <a:r>
              <a:rPr sz="2450" dirty="0">
                <a:latin typeface="Century Gothic"/>
                <a:cs typeface="Century Gothic"/>
              </a:rPr>
              <a:t>binasına </a:t>
            </a:r>
            <a:r>
              <a:rPr sz="2450" dirty="0" err="1">
                <a:latin typeface="Century Gothic"/>
                <a:cs typeface="Century Gothic"/>
              </a:rPr>
              <a:t>gelen</a:t>
            </a:r>
            <a:r>
              <a:rPr sz="2450" dirty="0">
                <a:latin typeface="Century Gothic"/>
                <a:cs typeface="Century Gothic"/>
              </a:rPr>
              <a:t> </a:t>
            </a:r>
            <a:r>
              <a:rPr sz="2450" dirty="0" err="1" smtClean="0">
                <a:latin typeface="Century Gothic"/>
                <a:cs typeface="Century Gothic"/>
              </a:rPr>
              <a:t>öğrenciler</a:t>
            </a:r>
            <a:r>
              <a:rPr sz="2450" dirty="0" smtClean="0">
                <a:latin typeface="Century Gothic"/>
                <a:cs typeface="Century Gothic"/>
              </a:rPr>
              <a:t> </a:t>
            </a:r>
            <a:r>
              <a:rPr sz="2450" spc="5" dirty="0">
                <a:latin typeface="Century Gothic"/>
                <a:cs typeface="Century Gothic"/>
              </a:rPr>
              <a:t>sınava alınacak </a:t>
            </a:r>
            <a:r>
              <a:rPr sz="2450" spc="-5" dirty="0">
                <a:latin typeface="Century Gothic"/>
                <a:cs typeface="Century Gothic"/>
              </a:rPr>
              <a:t>ancak, </a:t>
            </a:r>
            <a:r>
              <a:rPr sz="2450" dirty="0">
                <a:latin typeface="Century Gothic"/>
                <a:cs typeface="Century Gothic"/>
              </a:rPr>
              <a:t>bu  öğrencilere </a:t>
            </a:r>
            <a:r>
              <a:rPr sz="2450" spc="-5" dirty="0">
                <a:latin typeface="Century Gothic"/>
                <a:cs typeface="Century Gothic"/>
              </a:rPr>
              <a:t>ek </a:t>
            </a:r>
            <a:r>
              <a:rPr sz="2450" dirty="0">
                <a:latin typeface="Century Gothic"/>
                <a:cs typeface="Century Gothic"/>
              </a:rPr>
              <a:t>süre verilmeyecek, </a:t>
            </a:r>
            <a:r>
              <a:rPr sz="2450" spc="5" dirty="0">
                <a:latin typeface="Century Gothic"/>
                <a:cs typeface="Century Gothic"/>
              </a:rPr>
              <a:t>ilk </a:t>
            </a:r>
            <a:r>
              <a:rPr sz="2450" dirty="0">
                <a:latin typeface="Century Gothic"/>
                <a:cs typeface="Century Gothic"/>
              </a:rPr>
              <a:t>15 </a:t>
            </a:r>
            <a:r>
              <a:rPr sz="2450" spc="-5" dirty="0">
                <a:latin typeface="Century Gothic"/>
                <a:cs typeface="Century Gothic"/>
              </a:rPr>
              <a:t>dakikadan sonra  </a:t>
            </a:r>
            <a:r>
              <a:rPr sz="2450" dirty="0">
                <a:latin typeface="Century Gothic"/>
                <a:cs typeface="Century Gothic"/>
              </a:rPr>
              <a:t>gelen öğrencileri </a:t>
            </a:r>
            <a:r>
              <a:rPr sz="2450" spc="5" dirty="0">
                <a:latin typeface="Century Gothic"/>
                <a:cs typeface="Century Gothic"/>
              </a:rPr>
              <a:t>sınav </a:t>
            </a:r>
            <a:r>
              <a:rPr sz="2450" dirty="0">
                <a:latin typeface="Century Gothic"/>
                <a:cs typeface="Century Gothic"/>
              </a:rPr>
              <a:t>binasına</a:t>
            </a:r>
            <a:r>
              <a:rPr sz="2450" spc="-45" dirty="0">
                <a:latin typeface="Century Gothic"/>
                <a:cs typeface="Century Gothic"/>
              </a:rPr>
              <a:t> </a:t>
            </a:r>
            <a:r>
              <a:rPr sz="2450" spc="5" dirty="0">
                <a:latin typeface="Century Gothic"/>
                <a:cs typeface="Century Gothic"/>
              </a:rPr>
              <a:t>alınmayacaktır.</a:t>
            </a:r>
            <a:endParaRPr sz="2450" dirty="0">
              <a:latin typeface="Century Gothic"/>
              <a:cs typeface="Century Gothic"/>
            </a:endParaRPr>
          </a:p>
        </p:txBody>
      </p:sp>
      <p:pic>
        <p:nvPicPr>
          <p:cNvPr id="69" name="Resim 6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3700" y="-188065"/>
            <a:ext cx="2025650" cy="202565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object 64"/>
          <p:cNvSpPr/>
          <p:nvPr/>
        </p:nvSpPr>
        <p:spPr>
          <a:xfrm>
            <a:off x="0" y="777748"/>
            <a:ext cx="5376672" cy="3023616"/>
          </a:xfrm>
          <a:prstGeom prst="rect">
            <a:avLst/>
          </a:prstGeom>
          <a:blipFill>
            <a:blip r:embed="rId2" cstate="print"/>
            <a:stretch>
              <a:fillRect/>
            </a:stretch>
          </a:blipFill>
        </p:spPr>
        <p:txBody>
          <a:bodyPr wrap="square" lIns="0" tIns="0" rIns="0" bIns="0" rtlCol="0"/>
          <a:lstStyle/>
          <a:p>
            <a:endParaRPr/>
          </a:p>
        </p:txBody>
      </p:sp>
      <p:sp>
        <p:nvSpPr>
          <p:cNvPr id="66" name="object 66"/>
          <p:cNvSpPr/>
          <p:nvPr/>
        </p:nvSpPr>
        <p:spPr>
          <a:xfrm>
            <a:off x="0" y="777748"/>
            <a:ext cx="10692384" cy="6004560"/>
          </a:xfrm>
          <a:prstGeom prst="rect">
            <a:avLst/>
          </a:prstGeom>
          <a:blipFill>
            <a:blip r:embed="rId3" cstate="print"/>
            <a:stretch>
              <a:fillRect/>
            </a:stretch>
          </a:blipFill>
        </p:spPr>
        <p:txBody>
          <a:bodyPr wrap="square" lIns="0" tIns="0" rIns="0" bIns="0" rtlCol="0"/>
          <a:lstStyle/>
          <a:p>
            <a:endParaRPr/>
          </a:p>
        </p:txBody>
      </p:sp>
      <p:sp>
        <p:nvSpPr>
          <p:cNvPr id="67" name="object 67"/>
          <p:cNvSpPr/>
          <p:nvPr/>
        </p:nvSpPr>
        <p:spPr>
          <a:xfrm>
            <a:off x="2036574" y="423953"/>
            <a:ext cx="8034526" cy="1011934"/>
          </a:xfrm>
          <a:prstGeom prst="rect">
            <a:avLst/>
          </a:prstGeom>
          <a:blipFill>
            <a:blip r:embed="rId4" cstate="print"/>
            <a:stretch>
              <a:fillRect/>
            </a:stretch>
          </a:blipFill>
        </p:spPr>
        <p:txBody>
          <a:bodyPr wrap="square" lIns="0" tIns="0" rIns="0" bIns="0" rtlCol="0"/>
          <a:lstStyle/>
          <a:p>
            <a:endParaRPr/>
          </a:p>
        </p:txBody>
      </p:sp>
      <p:sp>
        <p:nvSpPr>
          <p:cNvPr id="68" name="object 68"/>
          <p:cNvSpPr txBox="1"/>
          <p:nvPr/>
        </p:nvSpPr>
        <p:spPr>
          <a:xfrm>
            <a:off x="1003300" y="1837585"/>
            <a:ext cx="9338056" cy="5003293"/>
          </a:xfrm>
          <a:prstGeom prst="rect">
            <a:avLst/>
          </a:prstGeom>
        </p:spPr>
        <p:txBody>
          <a:bodyPr vert="horz" wrap="square" lIns="0" tIns="53975" rIns="0" bIns="0" rtlCol="0">
            <a:spAutoFit/>
          </a:bodyPr>
          <a:lstStyle/>
          <a:p>
            <a:pPr marL="350520" marR="378460" indent="-337820">
              <a:lnSpc>
                <a:spcPct val="89400"/>
              </a:lnSpc>
              <a:spcBef>
                <a:spcPts val="425"/>
              </a:spcBef>
              <a:buClr>
                <a:srgbClr val="FF378B"/>
              </a:buClr>
              <a:buSzPct val="79245"/>
              <a:buFont typeface="Wingdings 2"/>
              <a:buChar char=""/>
              <a:tabLst>
                <a:tab pos="351155" algn="l"/>
              </a:tabLst>
            </a:pPr>
            <a:r>
              <a:rPr sz="2650" dirty="0">
                <a:latin typeface="Arial" panose="020B0604020202020204" pitchFamily="34" charset="0"/>
                <a:cs typeface="Arial" panose="020B0604020202020204" pitchFamily="34" charset="0"/>
              </a:rPr>
              <a:t>Sınavın </a:t>
            </a:r>
            <a:r>
              <a:rPr sz="2650" spc="15" dirty="0">
                <a:latin typeface="Arial" panose="020B0604020202020204" pitchFamily="34" charset="0"/>
                <a:cs typeface="Arial" panose="020B0604020202020204" pitchFamily="34" charset="0"/>
              </a:rPr>
              <a:t>ilk </a:t>
            </a:r>
            <a:r>
              <a:rPr sz="2650" spc="-10" dirty="0">
                <a:latin typeface="Arial" panose="020B0604020202020204" pitchFamily="34" charset="0"/>
                <a:cs typeface="Arial" panose="020B0604020202020204" pitchFamily="34" charset="0"/>
              </a:rPr>
              <a:t>30 </a:t>
            </a:r>
            <a:r>
              <a:rPr sz="2650" spc="-5" dirty="0">
                <a:latin typeface="Arial" panose="020B0604020202020204" pitchFamily="34" charset="0"/>
                <a:cs typeface="Arial" panose="020B0604020202020204" pitchFamily="34" charset="0"/>
              </a:rPr>
              <a:t>dakikası </a:t>
            </a:r>
            <a:r>
              <a:rPr sz="2650" spc="-10" dirty="0">
                <a:latin typeface="Arial" panose="020B0604020202020204" pitchFamily="34" charset="0"/>
                <a:cs typeface="Arial" panose="020B0604020202020204" pitchFamily="34" charset="0"/>
              </a:rPr>
              <a:t>tamamlanmadan ve </a:t>
            </a:r>
            <a:r>
              <a:rPr sz="2650" spc="-5" dirty="0">
                <a:latin typeface="Arial" panose="020B0604020202020204" pitchFamily="34" charset="0"/>
                <a:cs typeface="Arial" panose="020B0604020202020204" pitchFamily="34" charset="0"/>
              </a:rPr>
              <a:t>sınav  bitimine </a:t>
            </a:r>
            <a:r>
              <a:rPr sz="2650" spc="-10" dirty="0">
                <a:latin typeface="Arial" panose="020B0604020202020204" pitchFamily="34" charset="0"/>
                <a:cs typeface="Arial" panose="020B0604020202020204" pitchFamily="34" charset="0"/>
              </a:rPr>
              <a:t>15 </a:t>
            </a:r>
            <a:r>
              <a:rPr sz="2650" spc="-5" dirty="0">
                <a:latin typeface="Arial" panose="020B0604020202020204" pitchFamily="34" charset="0"/>
                <a:cs typeface="Arial" panose="020B0604020202020204" pitchFamily="34" charset="0"/>
              </a:rPr>
              <a:t>dakika kala </a:t>
            </a:r>
            <a:r>
              <a:rPr sz="2650" spc="-10" dirty="0">
                <a:latin typeface="Arial" panose="020B0604020202020204" pitchFamily="34" charset="0"/>
                <a:cs typeface="Arial" panose="020B0604020202020204" pitchFamily="34" charset="0"/>
              </a:rPr>
              <a:t>öğrencilerin </a:t>
            </a:r>
            <a:r>
              <a:rPr sz="2650" spc="-5" dirty="0">
                <a:latin typeface="Arial" panose="020B0604020202020204" pitchFamily="34" charset="0"/>
                <a:cs typeface="Arial" panose="020B0604020202020204" pitchFamily="34" charset="0"/>
              </a:rPr>
              <a:t>sınav</a:t>
            </a:r>
            <a:r>
              <a:rPr sz="2650" spc="-315" dirty="0">
                <a:latin typeface="Arial" panose="020B0604020202020204" pitchFamily="34" charset="0"/>
                <a:cs typeface="Arial" panose="020B0604020202020204" pitchFamily="34" charset="0"/>
              </a:rPr>
              <a:t> </a:t>
            </a:r>
            <a:r>
              <a:rPr sz="2650" spc="-10" dirty="0">
                <a:latin typeface="Arial" panose="020B0604020202020204" pitchFamily="34" charset="0"/>
                <a:cs typeface="Arial" panose="020B0604020202020204" pitchFamily="34" charset="0"/>
              </a:rPr>
              <a:t>salonundan  </a:t>
            </a:r>
            <a:r>
              <a:rPr sz="2650" spc="-15" dirty="0">
                <a:latin typeface="Arial" panose="020B0604020202020204" pitchFamily="34" charset="0"/>
                <a:cs typeface="Arial" panose="020B0604020202020204" pitchFamily="34" charset="0"/>
              </a:rPr>
              <a:t>çıkamayacaklarını duyurur.</a:t>
            </a:r>
            <a:endParaRPr sz="2650" dirty="0">
              <a:latin typeface="Arial" panose="020B0604020202020204" pitchFamily="34" charset="0"/>
              <a:cs typeface="Arial" panose="020B0604020202020204" pitchFamily="34" charset="0"/>
            </a:endParaRPr>
          </a:p>
          <a:p>
            <a:pPr marL="350520" marR="53975" indent="-337820">
              <a:lnSpc>
                <a:spcPct val="89400"/>
              </a:lnSpc>
              <a:spcBef>
                <a:spcPts val="615"/>
              </a:spcBef>
              <a:buClr>
                <a:srgbClr val="FF378B"/>
              </a:buClr>
              <a:buSzPct val="79245"/>
              <a:buFont typeface="Wingdings 2"/>
              <a:buChar char=""/>
              <a:tabLst>
                <a:tab pos="351155" algn="l"/>
              </a:tabLst>
            </a:pPr>
            <a:r>
              <a:rPr sz="2650" spc="-10" dirty="0">
                <a:latin typeface="Arial" panose="020B0604020202020204" pitchFamily="34" charset="0"/>
                <a:cs typeface="Arial" panose="020B0604020202020204" pitchFamily="34" charset="0"/>
              </a:rPr>
              <a:t>Bütün </a:t>
            </a:r>
            <a:r>
              <a:rPr sz="2650" spc="-5" dirty="0">
                <a:latin typeface="Arial" panose="020B0604020202020204" pitchFamily="34" charset="0"/>
                <a:cs typeface="Arial" panose="020B0604020202020204" pitchFamily="34" charset="0"/>
              </a:rPr>
              <a:t>sınav salonlarında sınavın </a:t>
            </a:r>
            <a:r>
              <a:rPr sz="2650" spc="-10" dirty="0">
                <a:latin typeface="Arial" panose="020B0604020202020204" pitchFamily="34" charset="0"/>
                <a:cs typeface="Arial" panose="020B0604020202020204" pitchFamily="34" charset="0"/>
              </a:rPr>
              <a:t>aynı saatte</a:t>
            </a:r>
            <a:r>
              <a:rPr sz="2650" spc="-335" dirty="0">
                <a:latin typeface="Arial" panose="020B0604020202020204" pitchFamily="34" charset="0"/>
                <a:cs typeface="Arial" panose="020B0604020202020204" pitchFamily="34" charset="0"/>
              </a:rPr>
              <a:t> </a:t>
            </a:r>
            <a:r>
              <a:rPr sz="2650" spc="-10" dirty="0">
                <a:latin typeface="Arial" panose="020B0604020202020204" pitchFamily="34" charset="0"/>
                <a:cs typeface="Arial" panose="020B0604020202020204" pitchFamily="34" charset="0"/>
              </a:rPr>
              <a:t>başlamasını  </a:t>
            </a:r>
            <a:r>
              <a:rPr sz="2650" dirty="0">
                <a:latin typeface="Arial" panose="020B0604020202020204" pitchFamily="34" charset="0"/>
                <a:cs typeface="Arial" panose="020B0604020202020204" pitchFamily="34" charset="0"/>
              </a:rPr>
              <a:t>ve </a:t>
            </a:r>
            <a:r>
              <a:rPr sz="2650" spc="-5" dirty="0">
                <a:latin typeface="Arial" panose="020B0604020202020204" pitchFamily="34" charset="0"/>
                <a:cs typeface="Arial" panose="020B0604020202020204" pitchFamily="34" charset="0"/>
              </a:rPr>
              <a:t>sınav tedbiri </a:t>
            </a:r>
            <a:r>
              <a:rPr sz="2650" dirty="0">
                <a:latin typeface="Arial" panose="020B0604020202020204" pitchFamily="34" charset="0"/>
                <a:cs typeface="Arial" panose="020B0604020202020204" pitchFamily="34" charset="0"/>
              </a:rPr>
              <a:t>alınan </a:t>
            </a:r>
            <a:r>
              <a:rPr sz="2650" spc="-10" dirty="0">
                <a:latin typeface="Arial" panose="020B0604020202020204" pitchFamily="34" charset="0"/>
                <a:cs typeface="Arial" panose="020B0604020202020204" pitchFamily="34" charset="0"/>
              </a:rPr>
              <a:t>öğrenciler </a:t>
            </a:r>
            <a:r>
              <a:rPr sz="2650" dirty="0">
                <a:latin typeface="Arial" panose="020B0604020202020204" pitchFamily="34" charset="0"/>
                <a:cs typeface="Arial" panose="020B0604020202020204" pitchFamily="34" charset="0"/>
              </a:rPr>
              <a:t>hariç </a:t>
            </a:r>
            <a:r>
              <a:rPr sz="2650" spc="-10" dirty="0">
                <a:latin typeface="Arial" panose="020B0604020202020204" pitchFamily="34" charset="0"/>
                <a:cs typeface="Arial" panose="020B0604020202020204" pitchFamily="34" charset="0"/>
              </a:rPr>
              <a:t>aynı </a:t>
            </a:r>
            <a:r>
              <a:rPr sz="2650" spc="-15" dirty="0">
                <a:latin typeface="Arial" panose="020B0604020202020204" pitchFamily="34" charset="0"/>
                <a:cs typeface="Arial" panose="020B0604020202020204" pitchFamily="34" charset="0"/>
              </a:rPr>
              <a:t>sürede  </a:t>
            </a:r>
            <a:r>
              <a:rPr sz="2650" spc="-10" dirty="0">
                <a:latin typeface="Arial" panose="020B0604020202020204" pitchFamily="34" charset="0"/>
                <a:cs typeface="Arial" panose="020B0604020202020204" pitchFamily="34" charset="0"/>
              </a:rPr>
              <a:t>bitmesini</a:t>
            </a:r>
            <a:r>
              <a:rPr sz="2650" spc="-70" dirty="0">
                <a:latin typeface="Arial" panose="020B0604020202020204" pitchFamily="34" charset="0"/>
                <a:cs typeface="Arial" panose="020B0604020202020204" pitchFamily="34" charset="0"/>
              </a:rPr>
              <a:t> </a:t>
            </a:r>
            <a:r>
              <a:rPr sz="2650" spc="-5" dirty="0" err="1">
                <a:latin typeface="Arial" panose="020B0604020202020204" pitchFamily="34" charset="0"/>
                <a:cs typeface="Arial" panose="020B0604020202020204" pitchFamily="34" charset="0"/>
              </a:rPr>
              <a:t>sağlar</a:t>
            </a:r>
            <a:r>
              <a:rPr sz="2650" spc="-5" dirty="0" smtClean="0">
                <a:latin typeface="Arial" panose="020B0604020202020204" pitchFamily="34" charset="0"/>
                <a:cs typeface="Arial" panose="020B0604020202020204" pitchFamily="34" charset="0"/>
              </a:rPr>
              <a:t>.</a:t>
            </a:r>
            <a:endParaRPr lang="tr-TR" sz="2650" spc="-5" dirty="0" smtClean="0">
              <a:latin typeface="Arial" panose="020B0604020202020204" pitchFamily="34" charset="0"/>
              <a:cs typeface="Arial" panose="020B0604020202020204" pitchFamily="34" charset="0"/>
            </a:endParaRPr>
          </a:p>
          <a:p>
            <a:pPr marL="350520" marR="53975" indent="-337820">
              <a:lnSpc>
                <a:spcPct val="89400"/>
              </a:lnSpc>
              <a:spcBef>
                <a:spcPts val="615"/>
              </a:spcBef>
              <a:buClr>
                <a:srgbClr val="FF378B"/>
              </a:buClr>
              <a:buSzPct val="79245"/>
              <a:buFont typeface="Wingdings 2"/>
              <a:buChar char=""/>
              <a:tabLst>
                <a:tab pos="351155" algn="l"/>
              </a:tabLst>
            </a:pPr>
            <a:r>
              <a:rPr lang="tr-TR" sz="2650" dirty="0">
                <a:latin typeface="Arial" panose="020B0604020202020204" pitchFamily="34" charset="0"/>
                <a:cs typeface="Arial" panose="020B0604020202020204" pitchFamily="34" charset="0"/>
              </a:rPr>
              <a:t>Sınavın </a:t>
            </a:r>
            <a:r>
              <a:rPr lang="tr-TR" sz="2650" spc="-10" dirty="0">
                <a:latin typeface="Arial" panose="020B0604020202020204" pitchFamily="34" charset="0"/>
                <a:cs typeface="Arial" panose="020B0604020202020204" pitchFamily="34" charset="0"/>
              </a:rPr>
              <a:t>bitiminden </a:t>
            </a:r>
            <a:r>
              <a:rPr lang="tr-TR" sz="2650" spc="-15" dirty="0">
                <a:latin typeface="Arial" panose="020B0604020202020204" pitchFamily="34" charset="0"/>
                <a:cs typeface="Arial" panose="020B0604020202020204" pitchFamily="34" charset="0"/>
              </a:rPr>
              <a:t>sonra </a:t>
            </a:r>
            <a:r>
              <a:rPr lang="tr-TR" sz="2650" spc="-5" dirty="0">
                <a:latin typeface="Arial" panose="020B0604020202020204" pitchFamily="34" charset="0"/>
                <a:cs typeface="Arial" panose="020B0604020202020204" pitchFamily="34" charset="0"/>
              </a:rPr>
              <a:t>salon </a:t>
            </a:r>
            <a:r>
              <a:rPr lang="tr-TR" sz="2650" spc="-10" dirty="0">
                <a:latin typeface="Arial" panose="020B0604020202020204" pitchFamily="34" charset="0"/>
                <a:cs typeface="Arial" panose="020B0604020202020204" pitchFamily="34" charset="0"/>
              </a:rPr>
              <a:t>başkanları tarafından  </a:t>
            </a:r>
            <a:r>
              <a:rPr lang="tr-TR" sz="2650" spc="-5" dirty="0">
                <a:latin typeface="Arial" panose="020B0604020202020204" pitchFamily="34" charset="0"/>
                <a:cs typeface="Arial" panose="020B0604020202020204" pitchFamily="34" charset="0"/>
              </a:rPr>
              <a:t>getirilen </a:t>
            </a:r>
            <a:r>
              <a:rPr lang="tr-TR" sz="2650" dirty="0">
                <a:latin typeface="Arial" panose="020B0604020202020204" pitchFamily="34" charset="0"/>
                <a:cs typeface="Arial" panose="020B0604020202020204" pitchFamily="34" charset="0"/>
              </a:rPr>
              <a:t>ve içinde </a:t>
            </a:r>
            <a:r>
              <a:rPr lang="tr-TR" sz="2650" spc="-10" dirty="0">
                <a:latin typeface="Arial" panose="020B0604020202020204" pitchFamily="34" charset="0"/>
                <a:cs typeface="Arial" panose="020B0604020202020204" pitchFamily="34" charset="0"/>
              </a:rPr>
              <a:t>cevap kâğıtları, </a:t>
            </a:r>
            <a:r>
              <a:rPr lang="tr-TR" sz="2650" spc="-5" dirty="0">
                <a:latin typeface="Arial" panose="020B0604020202020204" pitchFamily="34" charset="0"/>
                <a:cs typeface="Arial" panose="020B0604020202020204" pitchFamily="34" charset="0"/>
              </a:rPr>
              <a:t>salon </a:t>
            </a:r>
            <a:r>
              <a:rPr lang="tr-TR" sz="2650" spc="-10" dirty="0">
                <a:latin typeface="Arial" panose="020B0604020202020204" pitchFamily="34" charset="0"/>
                <a:cs typeface="Arial" panose="020B0604020202020204" pitchFamily="34" charset="0"/>
              </a:rPr>
              <a:t>yoklama</a:t>
            </a:r>
            <a:r>
              <a:rPr lang="tr-TR" sz="2650" spc="-434" dirty="0">
                <a:latin typeface="Arial" panose="020B0604020202020204" pitchFamily="34" charset="0"/>
                <a:cs typeface="Arial" panose="020B0604020202020204" pitchFamily="34" charset="0"/>
              </a:rPr>
              <a:t> </a:t>
            </a:r>
            <a:r>
              <a:rPr lang="tr-TR" sz="2650" spc="-5" dirty="0">
                <a:latin typeface="Arial" panose="020B0604020202020204" pitchFamily="34" charset="0"/>
                <a:cs typeface="Arial" panose="020B0604020202020204" pitchFamily="34" charset="0"/>
              </a:rPr>
              <a:t>listeleri  </a:t>
            </a:r>
            <a:r>
              <a:rPr lang="tr-TR" sz="2650" dirty="0">
                <a:latin typeface="Arial" panose="020B0604020202020204" pitchFamily="34" charset="0"/>
                <a:cs typeface="Arial" panose="020B0604020202020204" pitchFamily="34" charset="0"/>
              </a:rPr>
              <a:t>ve </a:t>
            </a:r>
            <a:r>
              <a:rPr lang="tr-TR" sz="2650" spc="-5" dirty="0">
                <a:latin typeface="Arial" panose="020B0604020202020204" pitchFamily="34" charset="0"/>
                <a:cs typeface="Arial" panose="020B0604020202020204" pitchFamily="34" charset="0"/>
              </a:rPr>
              <a:t>varsa diğer evrakın </a:t>
            </a:r>
            <a:r>
              <a:rPr lang="tr-TR" sz="2650" spc="-15" dirty="0">
                <a:latin typeface="Arial" panose="020B0604020202020204" pitchFamily="34" charset="0"/>
                <a:cs typeface="Arial" panose="020B0604020202020204" pitchFamily="34" charset="0"/>
              </a:rPr>
              <a:t>(tutanak </a:t>
            </a:r>
            <a:r>
              <a:rPr lang="tr-TR" sz="2650" spc="-10" dirty="0">
                <a:latin typeface="Arial" panose="020B0604020202020204" pitchFamily="34" charset="0"/>
                <a:cs typeface="Arial" panose="020B0604020202020204" pitchFamily="34" charset="0"/>
              </a:rPr>
              <a:t>vb.) bulunduğu </a:t>
            </a:r>
            <a:r>
              <a:rPr lang="tr-TR" sz="2650" spc="-15" dirty="0">
                <a:latin typeface="Arial" panose="020B0604020202020204" pitchFamily="34" charset="0"/>
                <a:cs typeface="Arial" panose="020B0604020202020204" pitchFamily="34" charset="0"/>
              </a:rPr>
              <a:t>ağzı  </a:t>
            </a:r>
            <a:r>
              <a:rPr lang="tr-TR" sz="2650" spc="-5" dirty="0">
                <a:latin typeface="Arial" panose="020B0604020202020204" pitchFamily="34" charset="0"/>
                <a:cs typeface="Arial" panose="020B0604020202020204" pitchFamily="34" charset="0"/>
              </a:rPr>
              <a:t>kapatılmış </a:t>
            </a:r>
            <a:r>
              <a:rPr lang="tr-TR" sz="2650" spc="-15" dirty="0">
                <a:latin typeface="Arial" panose="020B0604020202020204" pitchFamily="34" charset="0"/>
                <a:cs typeface="Arial" panose="020B0604020202020204" pitchFamily="34" charset="0"/>
              </a:rPr>
              <a:t>sınav </a:t>
            </a:r>
            <a:r>
              <a:rPr lang="tr-TR" sz="2650" spc="-5" dirty="0">
                <a:latin typeface="Arial" panose="020B0604020202020204" pitchFamily="34" charset="0"/>
                <a:cs typeface="Arial" panose="020B0604020202020204" pitchFamily="34" charset="0"/>
              </a:rPr>
              <a:t>güvenlik </a:t>
            </a:r>
            <a:r>
              <a:rPr lang="tr-TR" sz="2650" spc="-15" dirty="0">
                <a:latin typeface="Arial" panose="020B0604020202020204" pitchFamily="34" charset="0"/>
                <a:cs typeface="Arial" panose="020B0604020202020204" pitchFamily="34" charset="0"/>
              </a:rPr>
              <a:t>poşetleri </a:t>
            </a:r>
            <a:r>
              <a:rPr lang="tr-TR" sz="2650" spc="15" dirty="0">
                <a:latin typeface="Arial" panose="020B0604020202020204" pitchFamily="34" charset="0"/>
                <a:cs typeface="Arial" panose="020B0604020202020204" pitchFamily="34" charset="0"/>
              </a:rPr>
              <a:t>ile </a:t>
            </a:r>
            <a:r>
              <a:rPr lang="tr-TR" sz="2650" spc="-10" dirty="0">
                <a:latin typeface="Arial" panose="020B0604020202020204" pitchFamily="34" charset="0"/>
                <a:cs typeface="Arial" panose="020B0604020202020204" pitchFamily="34" charset="0"/>
              </a:rPr>
              <a:t>soru kitapçıklarını  </a:t>
            </a:r>
            <a:r>
              <a:rPr lang="tr-TR" sz="2650" spc="5" dirty="0">
                <a:latin typeface="Arial" panose="020B0604020202020204" pitchFamily="34" charset="0"/>
                <a:cs typeface="Arial" panose="020B0604020202020204" pitchFamily="34" charset="0"/>
              </a:rPr>
              <a:t>imza </a:t>
            </a:r>
            <a:r>
              <a:rPr lang="tr-TR" sz="2650" spc="-5" dirty="0">
                <a:latin typeface="Arial" panose="020B0604020202020204" pitchFamily="34" charset="0"/>
                <a:cs typeface="Arial" panose="020B0604020202020204" pitchFamily="34" charset="0"/>
              </a:rPr>
              <a:t>karşılığı </a:t>
            </a:r>
            <a:r>
              <a:rPr lang="tr-TR" sz="2650" spc="-10" dirty="0">
                <a:latin typeface="Arial" panose="020B0604020202020204" pitchFamily="34" charset="0"/>
                <a:cs typeface="Arial" panose="020B0604020202020204" pitchFamily="34" charset="0"/>
              </a:rPr>
              <a:t>teslim </a:t>
            </a:r>
            <a:r>
              <a:rPr lang="tr-TR" sz="2650" dirty="0">
                <a:latin typeface="Arial" panose="020B0604020202020204" pitchFamily="34" charset="0"/>
                <a:cs typeface="Arial" panose="020B0604020202020204" pitchFamily="34" charset="0"/>
              </a:rPr>
              <a:t>alır. </a:t>
            </a:r>
            <a:r>
              <a:rPr lang="tr-TR" sz="2650" spc="-15" dirty="0">
                <a:latin typeface="Arial" panose="020B0604020202020204" pitchFamily="34" charset="0"/>
                <a:cs typeface="Arial" panose="020B0604020202020204" pitchFamily="34" charset="0"/>
              </a:rPr>
              <a:t>(Soru </a:t>
            </a:r>
            <a:r>
              <a:rPr lang="tr-TR" sz="2650" spc="-10" dirty="0">
                <a:latin typeface="Arial" panose="020B0604020202020204" pitchFamily="34" charset="0"/>
                <a:cs typeface="Arial" panose="020B0604020202020204" pitchFamily="34" charset="0"/>
              </a:rPr>
              <a:t>kitapçıkları </a:t>
            </a:r>
            <a:r>
              <a:rPr lang="tr-TR" sz="2650" spc="-5" dirty="0">
                <a:latin typeface="Arial" panose="020B0604020202020204" pitchFamily="34" charset="0"/>
                <a:cs typeface="Arial" panose="020B0604020202020204" pitchFamily="34" charset="0"/>
              </a:rPr>
              <a:t>sınav güvenlik  poşetine</a:t>
            </a:r>
            <a:r>
              <a:rPr lang="tr-TR" sz="2650" spc="-100" dirty="0">
                <a:latin typeface="Arial" panose="020B0604020202020204" pitchFamily="34" charset="0"/>
                <a:cs typeface="Arial" panose="020B0604020202020204" pitchFamily="34" charset="0"/>
              </a:rPr>
              <a:t> </a:t>
            </a:r>
            <a:r>
              <a:rPr lang="tr-TR" sz="2650" spc="-10" dirty="0">
                <a:latin typeface="Arial" panose="020B0604020202020204" pitchFamily="34" charset="0"/>
                <a:cs typeface="Arial" panose="020B0604020202020204" pitchFamily="34" charset="0"/>
              </a:rPr>
              <a:t>konulmayacaktır.)</a:t>
            </a:r>
            <a:endParaRPr lang="tr-TR" sz="2650" dirty="0">
              <a:latin typeface="Arial" panose="020B0604020202020204" pitchFamily="34" charset="0"/>
              <a:cs typeface="Arial" panose="020B0604020202020204" pitchFamily="34" charset="0"/>
            </a:endParaRPr>
          </a:p>
          <a:p>
            <a:pPr marL="12700" marR="53975">
              <a:lnSpc>
                <a:spcPct val="89400"/>
              </a:lnSpc>
              <a:spcBef>
                <a:spcPts val="615"/>
              </a:spcBef>
              <a:buClr>
                <a:srgbClr val="FF378B"/>
              </a:buClr>
              <a:buSzPct val="79245"/>
              <a:tabLst>
                <a:tab pos="351155" algn="l"/>
              </a:tabLst>
            </a:pPr>
            <a:endParaRPr sz="2650" dirty="0">
              <a:latin typeface="Arial" panose="020B0604020202020204" pitchFamily="34" charset="0"/>
              <a:cs typeface="Arial" panose="020B0604020202020204" pitchFamily="34" charset="0"/>
            </a:endParaRPr>
          </a:p>
        </p:txBody>
      </p:sp>
      <p:pic>
        <p:nvPicPr>
          <p:cNvPr id="69" name="Resim 6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3700" y="-188065"/>
            <a:ext cx="2025650" cy="202565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219200" y="3115564"/>
            <a:ext cx="8546590" cy="100888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object 64"/>
          <p:cNvSpPr/>
          <p:nvPr/>
        </p:nvSpPr>
        <p:spPr>
          <a:xfrm>
            <a:off x="0" y="777748"/>
            <a:ext cx="5376672" cy="3023616"/>
          </a:xfrm>
          <a:prstGeom prst="rect">
            <a:avLst/>
          </a:prstGeom>
          <a:blipFill>
            <a:blip r:embed="rId2" cstate="print"/>
            <a:stretch>
              <a:fillRect/>
            </a:stretch>
          </a:blipFill>
        </p:spPr>
        <p:txBody>
          <a:bodyPr wrap="square" lIns="0" tIns="0" rIns="0" bIns="0" rtlCol="0"/>
          <a:lstStyle/>
          <a:p>
            <a:endParaRPr/>
          </a:p>
        </p:txBody>
      </p:sp>
      <p:sp>
        <p:nvSpPr>
          <p:cNvPr id="66" name="object 66"/>
          <p:cNvSpPr/>
          <p:nvPr/>
        </p:nvSpPr>
        <p:spPr>
          <a:xfrm>
            <a:off x="0" y="777748"/>
            <a:ext cx="10692384" cy="6004560"/>
          </a:xfrm>
          <a:prstGeom prst="rect">
            <a:avLst/>
          </a:prstGeom>
          <a:blipFill>
            <a:blip r:embed="rId3" cstate="print"/>
            <a:stretch>
              <a:fillRect/>
            </a:stretch>
          </a:blipFill>
        </p:spPr>
        <p:txBody>
          <a:bodyPr wrap="square" lIns="0" tIns="0" rIns="0" bIns="0" rtlCol="0"/>
          <a:lstStyle/>
          <a:p>
            <a:endParaRPr/>
          </a:p>
        </p:txBody>
      </p:sp>
      <p:sp>
        <p:nvSpPr>
          <p:cNvPr id="67" name="object 67"/>
          <p:cNvSpPr/>
          <p:nvPr/>
        </p:nvSpPr>
        <p:spPr>
          <a:xfrm>
            <a:off x="2222500" y="341432"/>
            <a:ext cx="8216583" cy="966655"/>
          </a:xfrm>
          <a:prstGeom prst="rect">
            <a:avLst/>
          </a:prstGeom>
          <a:blipFill>
            <a:blip r:embed="rId4" cstate="print"/>
            <a:stretch>
              <a:fillRect/>
            </a:stretch>
          </a:blipFill>
        </p:spPr>
        <p:txBody>
          <a:bodyPr wrap="square" lIns="0" tIns="0" rIns="0" bIns="0" rtlCol="0"/>
          <a:lstStyle/>
          <a:p>
            <a:endParaRPr/>
          </a:p>
        </p:txBody>
      </p:sp>
      <p:sp>
        <p:nvSpPr>
          <p:cNvPr id="68" name="object 68"/>
          <p:cNvSpPr txBox="1"/>
          <p:nvPr/>
        </p:nvSpPr>
        <p:spPr>
          <a:xfrm>
            <a:off x="838655" y="1744403"/>
            <a:ext cx="9595148" cy="4061305"/>
          </a:xfrm>
          <a:prstGeom prst="rect">
            <a:avLst/>
          </a:prstGeom>
        </p:spPr>
        <p:txBody>
          <a:bodyPr vert="horz" wrap="square" lIns="0" tIns="12065" rIns="0" bIns="0" rtlCol="0">
            <a:spAutoFit/>
          </a:bodyPr>
          <a:lstStyle/>
          <a:p>
            <a:pPr marL="12700" marR="464820">
              <a:lnSpc>
                <a:spcPct val="101299"/>
              </a:lnSpc>
              <a:spcBef>
                <a:spcPts val="95"/>
              </a:spcBef>
            </a:pPr>
            <a:r>
              <a:rPr sz="2800" dirty="0">
                <a:latin typeface="Verdana"/>
                <a:cs typeface="Verdana"/>
              </a:rPr>
              <a:t>› </a:t>
            </a:r>
            <a:r>
              <a:rPr sz="2800" spc="15" dirty="0">
                <a:latin typeface="Century Gothic"/>
                <a:cs typeface="Century Gothic"/>
              </a:rPr>
              <a:t>Sınav başlamadan en geç 1 </a:t>
            </a:r>
            <a:r>
              <a:rPr sz="2800" spc="5" dirty="0">
                <a:latin typeface="Century Gothic"/>
                <a:cs typeface="Century Gothic"/>
              </a:rPr>
              <a:t>(bir) </a:t>
            </a:r>
            <a:r>
              <a:rPr sz="2800" spc="15" dirty="0">
                <a:latin typeface="Century Gothic"/>
                <a:cs typeface="Century Gothic"/>
              </a:rPr>
              <a:t>saat önce sınav yerinde  hazır bulunur </a:t>
            </a:r>
            <a:r>
              <a:rPr sz="2800" spc="20" dirty="0">
                <a:latin typeface="Century Gothic"/>
                <a:cs typeface="Century Gothic"/>
              </a:rPr>
              <a:t>ve </a:t>
            </a:r>
            <a:r>
              <a:rPr sz="2800" spc="15" dirty="0">
                <a:latin typeface="Century Gothic"/>
                <a:cs typeface="Century Gothic"/>
              </a:rPr>
              <a:t>sınav </a:t>
            </a:r>
            <a:r>
              <a:rPr sz="2800" spc="10" dirty="0">
                <a:latin typeface="Century Gothic"/>
                <a:cs typeface="Century Gothic"/>
              </a:rPr>
              <a:t>öncesi </a:t>
            </a:r>
            <a:r>
              <a:rPr sz="2800" spc="20" dirty="0">
                <a:latin typeface="Century Gothic"/>
                <a:cs typeface="Century Gothic"/>
              </a:rPr>
              <a:t>bina </a:t>
            </a:r>
            <a:r>
              <a:rPr sz="2800" spc="15" dirty="0">
                <a:latin typeface="Century Gothic"/>
                <a:cs typeface="Century Gothic"/>
              </a:rPr>
              <a:t>sınav komisyonu</a:t>
            </a:r>
            <a:r>
              <a:rPr sz="2800" spc="-190" dirty="0">
                <a:latin typeface="Century Gothic"/>
                <a:cs typeface="Century Gothic"/>
              </a:rPr>
              <a:t> </a:t>
            </a:r>
            <a:r>
              <a:rPr sz="2800" spc="15" dirty="0">
                <a:latin typeface="Century Gothic"/>
                <a:cs typeface="Century Gothic"/>
              </a:rPr>
              <a:t>başkanı  tarafından yapılacak toplantıya mutlaka</a:t>
            </a:r>
            <a:r>
              <a:rPr sz="2800" spc="-175" dirty="0">
                <a:latin typeface="Century Gothic"/>
                <a:cs typeface="Century Gothic"/>
              </a:rPr>
              <a:t> </a:t>
            </a:r>
            <a:r>
              <a:rPr sz="2800" spc="15" dirty="0">
                <a:latin typeface="Century Gothic"/>
                <a:cs typeface="Century Gothic"/>
              </a:rPr>
              <a:t>katılır.</a:t>
            </a:r>
            <a:endParaRPr sz="2800" dirty="0">
              <a:latin typeface="Century Gothic"/>
              <a:cs typeface="Century Gothic"/>
            </a:endParaRPr>
          </a:p>
          <a:p>
            <a:pPr marL="12700" marR="5080">
              <a:lnSpc>
                <a:spcPct val="101299"/>
              </a:lnSpc>
              <a:spcBef>
                <a:spcPts val="525"/>
              </a:spcBef>
            </a:pPr>
            <a:r>
              <a:rPr sz="2800" dirty="0">
                <a:latin typeface="Verdana"/>
                <a:cs typeface="Verdana"/>
              </a:rPr>
              <a:t>› </a:t>
            </a:r>
            <a:r>
              <a:rPr sz="2800" spc="15" dirty="0">
                <a:latin typeface="Century Gothic"/>
                <a:cs typeface="Century Gothic"/>
              </a:rPr>
              <a:t>Salon başkanı görevli olduğu salona ait sınav </a:t>
            </a:r>
            <a:r>
              <a:rPr sz="2800" spc="20" dirty="0">
                <a:latin typeface="Century Gothic"/>
                <a:cs typeface="Century Gothic"/>
              </a:rPr>
              <a:t>güvenlik </a:t>
            </a:r>
            <a:r>
              <a:rPr sz="2800" spc="10" dirty="0">
                <a:latin typeface="Century Gothic"/>
                <a:cs typeface="Century Gothic"/>
              </a:rPr>
              <a:t>poşetini  </a:t>
            </a:r>
            <a:r>
              <a:rPr sz="2800" spc="20" dirty="0">
                <a:latin typeface="Century Gothic"/>
                <a:cs typeface="Century Gothic"/>
              </a:rPr>
              <a:t>ve </a:t>
            </a:r>
            <a:r>
              <a:rPr sz="2800" spc="15" dirty="0">
                <a:latin typeface="Century Gothic"/>
                <a:cs typeface="Century Gothic"/>
              </a:rPr>
              <a:t>öğrencilerin sınav sürelerinin </a:t>
            </a:r>
            <a:r>
              <a:rPr sz="2800" spc="10" dirty="0">
                <a:latin typeface="Century Gothic"/>
                <a:cs typeface="Century Gothic"/>
              </a:rPr>
              <a:t>yer </a:t>
            </a:r>
            <a:r>
              <a:rPr sz="2800" spc="15" dirty="0">
                <a:latin typeface="Century Gothic"/>
                <a:cs typeface="Century Gothic"/>
              </a:rPr>
              <a:t>aldığı salon yoklama  listesini </a:t>
            </a:r>
            <a:r>
              <a:rPr sz="2800" spc="10" dirty="0">
                <a:latin typeface="Century Gothic"/>
                <a:cs typeface="Century Gothic"/>
              </a:rPr>
              <a:t>tutanakla </a:t>
            </a:r>
            <a:r>
              <a:rPr sz="2800" spc="15" dirty="0">
                <a:latin typeface="Century Gothic"/>
                <a:cs typeface="Century Gothic"/>
              </a:rPr>
              <a:t>teslim</a:t>
            </a:r>
            <a:r>
              <a:rPr sz="2800" spc="-125" dirty="0">
                <a:latin typeface="Century Gothic"/>
                <a:cs typeface="Century Gothic"/>
              </a:rPr>
              <a:t> </a:t>
            </a:r>
            <a:r>
              <a:rPr sz="2800" spc="15" dirty="0">
                <a:latin typeface="Century Gothic"/>
                <a:cs typeface="Century Gothic"/>
              </a:rPr>
              <a:t>alır.</a:t>
            </a:r>
            <a:endParaRPr sz="2800" dirty="0">
              <a:latin typeface="Century Gothic"/>
              <a:cs typeface="Century Gothic"/>
            </a:endParaRPr>
          </a:p>
          <a:p>
            <a:pPr marL="12700">
              <a:lnSpc>
                <a:spcPct val="100000"/>
              </a:lnSpc>
              <a:spcBef>
                <a:spcPts val="590"/>
              </a:spcBef>
            </a:pPr>
            <a:r>
              <a:rPr sz="2800" dirty="0">
                <a:latin typeface="Verdana"/>
                <a:cs typeface="Verdana"/>
              </a:rPr>
              <a:t>› </a:t>
            </a:r>
            <a:r>
              <a:rPr sz="2800" spc="15" dirty="0">
                <a:latin typeface="Century Gothic"/>
                <a:cs typeface="Century Gothic"/>
              </a:rPr>
              <a:t>Gözetmen görevli olduğu salona giderek öğrencileri</a:t>
            </a:r>
            <a:r>
              <a:rPr sz="2800" spc="30" dirty="0">
                <a:latin typeface="Century Gothic"/>
                <a:cs typeface="Century Gothic"/>
              </a:rPr>
              <a:t> </a:t>
            </a:r>
            <a:r>
              <a:rPr sz="2800" spc="15" dirty="0">
                <a:latin typeface="Century Gothic"/>
                <a:cs typeface="Century Gothic"/>
              </a:rPr>
              <a:t>karşılar.</a:t>
            </a:r>
            <a:endParaRPr sz="2800" dirty="0">
              <a:latin typeface="Century Gothic"/>
              <a:cs typeface="Century Gothic"/>
            </a:endParaRPr>
          </a:p>
        </p:txBody>
      </p:sp>
      <p:pic>
        <p:nvPicPr>
          <p:cNvPr id="69" name="Resim 6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3700" y="-188065"/>
            <a:ext cx="2025650" cy="202565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object 64"/>
          <p:cNvSpPr/>
          <p:nvPr/>
        </p:nvSpPr>
        <p:spPr>
          <a:xfrm>
            <a:off x="0" y="777748"/>
            <a:ext cx="5376672" cy="3023616"/>
          </a:xfrm>
          <a:prstGeom prst="rect">
            <a:avLst/>
          </a:prstGeom>
          <a:blipFill>
            <a:blip r:embed="rId2" cstate="print"/>
            <a:stretch>
              <a:fillRect/>
            </a:stretch>
          </a:blipFill>
        </p:spPr>
        <p:txBody>
          <a:bodyPr wrap="square" lIns="0" tIns="0" rIns="0" bIns="0" rtlCol="0"/>
          <a:lstStyle/>
          <a:p>
            <a:endParaRPr/>
          </a:p>
        </p:txBody>
      </p:sp>
      <p:sp>
        <p:nvSpPr>
          <p:cNvPr id="66" name="object 66"/>
          <p:cNvSpPr/>
          <p:nvPr/>
        </p:nvSpPr>
        <p:spPr>
          <a:xfrm>
            <a:off x="0" y="777748"/>
            <a:ext cx="10692384" cy="6004560"/>
          </a:xfrm>
          <a:prstGeom prst="rect">
            <a:avLst/>
          </a:prstGeom>
          <a:blipFill>
            <a:blip r:embed="rId3" cstate="print"/>
            <a:stretch>
              <a:fillRect/>
            </a:stretch>
          </a:blipFill>
        </p:spPr>
        <p:txBody>
          <a:bodyPr wrap="square" lIns="0" tIns="0" rIns="0" bIns="0" rtlCol="0"/>
          <a:lstStyle/>
          <a:p>
            <a:endParaRPr/>
          </a:p>
        </p:txBody>
      </p:sp>
      <p:sp>
        <p:nvSpPr>
          <p:cNvPr id="67" name="object 67"/>
          <p:cNvSpPr/>
          <p:nvPr/>
        </p:nvSpPr>
        <p:spPr>
          <a:xfrm>
            <a:off x="2298700" y="440676"/>
            <a:ext cx="7550912" cy="888341"/>
          </a:xfrm>
          <a:prstGeom prst="rect">
            <a:avLst/>
          </a:prstGeom>
          <a:blipFill>
            <a:blip r:embed="rId4" cstate="print"/>
            <a:stretch>
              <a:fillRect/>
            </a:stretch>
          </a:blipFill>
        </p:spPr>
        <p:txBody>
          <a:bodyPr wrap="square" lIns="0" tIns="0" rIns="0" bIns="0" rtlCol="0"/>
          <a:lstStyle/>
          <a:p>
            <a:endParaRPr/>
          </a:p>
        </p:txBody>
      </p:sp>
      <p:sp>
        <p:nvSpPr>
          <p:cNvPr id="68" name="object 68"/>
          <p:cNvSpPr txBox="1"/>
          <p:nvPr/>
        </p:nvSpPr>
        <p:spPr>
          <a:xfrm>
            <a:off x="851916" y="1810972"/>
            <a:ext cx="9841484" cy="3857594"/>
          </a:xfrm>
          <a:prstGeom prst="rect">
            <a:avLst/>
          </a:prstGeom>
        </p:spPr>
        <p:txBody>
          <a:bodyPr vert="horz" wrap="square" lIns="0" tIns="12065" rIns="0" bIns="0" rtlCol="0">
            <a:spAutoFit/>
          </a:bodyPr>
          <a:lstStyle/>
          <a:p>
            <a:pPr marL="262255" marR="358140" indent="-250190">
              <a:lnSpc>
                <a:spcPct val="101299"/>
              </a:lnSpc>
              <a:spcBef>
                <a:spcPts val="95"/>
              </a:spcBef>
            </a:pPr>
            <a:r>
              <a:rPr sz="2400" dirty="0">
                <a:latin typeface="Verdana"/>
                <a:cs typeface="Verdana"/>
              </a:rPr>
              <a:t>› </a:t>
            </a:r>
            <a:r>
              <a:rPr sz="2400" spc="20" dirty="0">
                <a:latin typeface="Century Gothic"/>
                <a:cs typeface="Century Gothic"/>
              </a:rPr>
              <a:t>Cevap </a:t>
            </a:r>
            <a:r>
              <a:rPr sz="2400" spc="15" dirty="0">
                <a:latin typeface="Century Gothic"/>
                <a:cs typeface="Century Gothic"/>
              </a:rPr>
              <a:t>kâğıdındaki </a:t>
            </a:r>
            <a:r>
              <a:rPr sz="2400" spc="20" dirty="0">
                <a:latin typeface="Century Gothic"/>
                <a:cs typeface="Century Gothic"/>
              </a:rPr>
              <a:t>ve </a:t>
            </a:r>
            <a:r>
              <a:rPr sz="2400" spc="15" dirty="0">
                <a:latin typeface="Century Gothic"/>
                <a:cs typeface="Century Gothic"/>
              </a:rPr>
              <a:t>sınav giriş belgesindeki </a:t>
            </a:r>
            <a:r>
              <a:rPr sz="2400" spc="10" dirty="0">
                <a:latin typeface="Century Gothic"/>
                <a:cs typeface="Century Gothic"/>
              </a:rPr>
              <a:t>fotoğrafların  aynı </a:t>
            </a:r>
            <a:r>
              <a:rPr sz="2400" spc="15" dirty="0">
                <a:latin typeface="Century Gothic"/>
                <a:cs typeface="Century Gothic"/>
              </a:rPr>
              <a:t>olması gerekmektedir. Farklı fotoğrafların </a:t>
            </a:r>
            <a:r>
              <a:rPr sz="2400" spc="20" dirty="0">
                <a:latin typeface="Century Gothic"/>
                <a:cs typeface="Century Gothic"/>
              </a:rPr>
              <a:t>kimlik</a:t>
            </a:r>
            <a:r>
              <a:rPr sz="2400" spc="-220" dirty="0">
                <a:latin typeface="Century Gothic"/>
                <a:cs typeface="Century Gothic"/>
              </a:rPr>
              <a:t> </a:t>
            </a:r>
            <a:r>
              <a:rPr sz="2400" spc="10" dirty="0">
                <a:latin typeface="Century Gothic"/>
                <a:cs typeface="Century Gothic"/>
              </a:rPr>
              <a:t>kontrolü  </a:t>
            </a:r>
            <a:r>
              <a:rPr sz="2400" spc="15" dirty="0">
                <a:latin typeface="Century Gothic"/>
                <a:cs typeface="Century Gothic"/>
              </a:rPr>
              <a:t>ayrıntılı bir şekilde</a:t>
            </a:r>
            <a:r>
              <a:rPr sz="2400" spc="-140" dirty="0">
                <a:latin typeface="Century Gothic"/>
                <a:cs typeface="Century Gothic"/>
              </a:rPr>
              <a:t> </a:t>
            </a:r>
            <a:r>
              <a:rPr sz="2400" spc="15" dirty="0">
                <a:latin typeface="Century Gothic"/>
                <a:cs typeface="Century Gothic"/>
              </a:rPr>
              <a:t>yapılmalıdır.</a:t>
            </a:r>
            <a:endParaRPr sz="2400" dirty="0">
              <a:latin typeface="Century Gothic"/>
              <a:cs typeface="Century Gothic"/>
            </a:endParaRPr>
          </a:p>
          <a:p>
            <a:pPr marL="262255" marR="254635" indent="-250190">
              <a:lnSpc>
                <a:spcPct val="101299"/>
              </a:lnSpc>
              <a:spcBef>
                <a:spcPts val="550"/>
              </a:spcBef>
            </a:pPr>
            <a:r>
              <a:rPr sz="2400" dirty="0">
                <a:latin typeface="Verdana"/>
                <a:cs typeface="Verdana"/>
              </a:rPr>
              <a:t>› </a:t>
            </a:r>
            <a:r>
              <a:rPr sz="2400" spc="15" dirty="0">
                <a:latin typeface="Century Gothic"/>
                <a:cs typeface="Century Gothic"/>
              </a:rPr>
              <a:t>Öğrenciler, fotoğraflı-onaylı “Sınav </a:t>
            </a:r>
            <a:r>
              <a:rPr sz="2400" spc="20" dirty="0">
                <a:latin typeface="Century Gothic"/>
                <a:cs typeface="Century Gothic"/>
              </a:rPr>
              <a:t>Giriş </a:t>
            </a:r>
            <a:r>
              <a:rPr sz="2400" spc="15" dirty="0">
                <a:latin typeface="Century Gothic"/>
                <a:cs typeface="Century Gothic"/>
              </a:rPr>
              <a:t>Belgesi”nde belirtilen  salonda kendi sıra numarasında </a:t>
            </a:r>
            <a:r>
              <a:rPr sz="2400" spc="10" dirty="0">
                <a:latin typeface="Century Gothic"/>
                <a:cs typeface="Century Gothic"/>
              </a:rPr>
              <a:t>oturur, </a:t>
            </a:r>
            <a:r>
              <a:rPr sz="2400" spc="15" dirty="0">
                <a:latin typeface="Century Gothic"/>
                <a:cs typeface="Century Gothic"/>
              </a:rPr>
              <a:t>gerektiğinde  öğrencinin yerini değiştirme </a:t>
            </a:r>
            <a:r>
              <a:rPr sz="2400" spc="10" dirty="0">
                <a:latin typeface="Century Gothic"/>
                <a:cs typeface="Century Gothic"/>
              </a:rPr>
              <a:t>yetkisi </a:t>
            </a:r>
            <a:r>
              <a:rPr sz="2400" spc="15" dirty="0">
                <a:latin typeface="Century Gothic"/>
                <a:cs typeface="Century Gothic"/>
              </a:rPr>
              <a:t>salon başkanına</a:t>
            </a:r>
            <a:r>
              <a:rPr sz="2400" spc="-215" dirty="0">
                <a:latin typeface="Century Gothic"/>
                <a:cs typeface="Century Gothic"/>
              </a:rPr>
              <a:t> </a:t>
            </a:r>
            <a:r>
              <a:rPr sz="2400" spc="15" dirty="0">
                <a:latin typeface="Century Gothic"/>
                <a:cs typeface="Century Gothic"/>
              </a:rPr>
              <a:t>aittir.</a:t>
            </a:r>
            <a:endParaRPr sz="2400" dirty="0">
              <a:latin typeface="Century Gothic"/>
              <a:cs typeface="Century Gothic"/>
            </a:endParaRPr>
          </a:p>
          <a:p>
            <a:pPr marL="262255" marR="5080" indent="-250190">
              <a:lnSpc>
                <a:spcPct val="101299"/>
              </a:lnSpc>
              <a:spcBef>
                <a:spcPts val="530"/>
              </a:spcBef>
            </a:pPr>
            <a:r>
              <a:rPr sz="2400" dirty="0">
                <a:latin typeface="Verdana"/>
                <a:cs typeface="Verdana"/>
              </a:rPr>
              <a:t>› </a:t>
            </a:r>
            <a:r>
              <a:rPr sz="2400" spc="20" dirty="0">
                <a:latin typeface="Century Gothic"/>
                <a:cs typeface="Century Gothic"/>
              </a:rPr>
              <a:t>Öğrencinin </a:t>
            </a:r>
            <a:r>
              <a:rPr sz="2400" spc="15" dirty="0">
                <a:latin typeface="Century Gothic"/>
                <a:cs typeface="Century Gothic"/>
              </a:rPr>
              <a:t>sınav giriş </a:t>
            </a:r>
            <a:r>
              <a:rPr sz="2400" spc="20" dirty="0">
                <a:latin typeface="Century Gothic"/>
                <a:cs typeface="Century Gothic"/>
              </a:rPr>
              <a:t>belgesinde ve bina </a:t>
            </a:r>
            <a:r>
              <a:rPr sz="2400" spc="15" dirty="0">
                <a:latin typeface="Century Gothic"/>
                <a:cs typeface="Century Gothic"/>
              </a:rPr>
              <a:t>sınav  komisyonundan </a:t>
            </a:r>
            <a:r>
              <a:rPr sz="2400" spc="20" dirty="0">
                <a:latin typeface="Century Gothic"/>
                <a:cs typeface="Century Gothic"/>
              </a:rPr>
              <a:t>alınan </a:t>
            </a:r>
            <a:r>
              <a:rPr sz="2400" spc="15" dirty="0">
                <a:latin typeface="Century Gothic"/>
                <a:cs typeface="Century Gothic"/>
              </a:rPr>
              <a:t>salon aday yoklama listesinde</a:t>
            </a:r>
            <a:r>
              <a:rPr sz="2400" spc="-175" dirty="0">
                <a:latin typeface="Century Gothic"/>
                <a:cs typeface="Century Gothic"/>
              </a:rPr>
              <a:t> </a:t>
            </a:r>
            <a:r>
              <a:rPr sz="2400" spc="15" dirty="0">
                <a:latin typeface="Century Gothic"/>
                <a:cs typeface="Century Gothic"/>
              </a:rPr>
              <a:t>belirtilen  süreleri göz önünde bulunduracak </a:t>
            </a:r>
            <a:r>
              <a:rPr sz="2400" spc="20" dirty="0">
                <a:latin typeface="Century Gothic"/>
                <a:cs typeface="Century Gothic"/>
              </a:rPr>
              <a:t>ve </a:t>
            </a:r>
            <a:r>
              <a:rPr sz="2400" spc="15" dirty="0">
                <a:latin typeface="Century Gothic"/>
                <a:cs typeface="Century Gothic"/>
              </a:rPr>
              <a:t>öğrencileri sınav  salonunda bu süreden fazla </a:t>
            </a:r>
            <a:r>
              <a:rPr sz="2400" spc="20" dirty="0">
                <a:latin typeface="Century Gothic"/>
                <a:cs typeface="Century Gothic"/>
              </a:rPr>
              <a:t>bulunmamasına </a:t>
            </a:r>
            <a:r>
              <a:rPr sz="2400" spc="10" dirty="0">
                <a:latin typeface="Century Gothic"/>
                <a:cs typeface="Century Gothic"/>
              </a:rPr>
              <a:t>dikkat</a:t>
            </a:r>
            <a:r>
              <a:rPr sz="2400" spc="-245" dirty="0">
                <a:latin typeface="Century Gothic"/>
                <a:cs typeface="Century Gothic"/>
              </a:rPr>
              <a:t> </a:t>
            </a:r>
            <a:r>
              <a:rPr sz="2400" spc="15" dirty="0">
                <a:latin typeface="Century Gothic"/>
                <a:cs typeface="Century Gothic"/>
              </a:rPr>
              <a:t>edecektir.</a:t>
            </a:r>
            <a:endParaRPr sz="2400" dirty="0">
              <a:latin typeface="Century Gothic"/>
              <a:cs typeface="Century Gothic"/>
            </a:endParaRPr>
          </a:p>
        </p:txBody>
      </p:sp>
      <p:pic>
        <p:nvPicPr>
          <p:cNvPr id="69" name="Resim 6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3700" y="-188065"/>
            <a:ext cx="2025650" cy="202565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object 64"/>
          <p:cNvSpPr/>
          <p:nvPr/>
        </p:nvSpPr>
        <p:spPr>
          <a:xfrm>
            <a:off x="0" y="777748"/>
            <a:ext cx="5376672" cy="3023616"/>
          </a:xfrm>
          <a:prstGeom prst="rect">
            <a:avLst/>
          </a:prstGeom>
          <a:blipFill>
            <a:blip r:embed="rId2" cstate="print"/>
            <a:stretch>
              <a:fillRect/>
            </a:stretch>
          </a:blipFill>
        </p:spPr>
        <p:txBody>
          <a:bodyPr wrap="square" lIns="0" tIns="0" rIns="0" bIns="0" rtlCol="0"/>
          <a:lstStyle/>
          <a:p>
            <a:endParaRPr/>
          </a:p>
        </p:txBody>
      </p:sp>
      <p:sp>
        <p:nvSpPr>
          <p:cNvPr id="66" name="object 66"/>
          <p:cNvSpPr/>
          <p:nvPr/>
        </p:nvSpPr>
        <p:spPr>
          <a:xfrm>
            <a:off x="0" y="777748"/>
            <a:ext cx="10692384" cy="6004560"/>
          </a:xfrm>
          <a:prstGeom prst="rect">
            <a:avLst/>
          </a:prstGeom>
          <a:blipFill>
            <a:blip r:embed="rId3" cstate="print"/>
            <a:stretch>
              <a:fillRect/>
            </a:stretch>
          </a:blipFill>
        </p:spPr>
        <p:txBody>
          <a:bodyPr wrap="square" lIns="0" tIns="0" rIns="0" bIns="0" rtlCol="0"/>
          <a:lstStyle/>
          <a:p>
            <a:endParaRPr/>
          </a:p>
        </p:txBody>
      </p:sp>
      <p:sp>
        <p:nvSpPr>
          <p:cNvPr id="67" name="object 67"/>
          <p:cNvSpPr/>
          <p:nvPr/>
        </p:nvSpPr>
        <p:spPr>
          <a:xfrm>
            <a:off x="2154301" y="563284"/>
            <a:ext cx="7232142" cy="850839"/>
          </a:xfrm>
          <a:prstGeom prst="rect">
            <a:avLst/>
          </a:prstGeom>
          <a:blipFill>
            <a:blip r:embed="rId4" cstate="print"/>
            <a:stretch>
              <a:fillRect/>
            </a:stretch>
          </a:blipFill>
        </p:spPr>
        <p:txBody>
          <a:bodyPr wrap="square" lIns="0" tIns="0" rIns="0" bIns="0" rtlCol="0"/>
          <a:lstStyle/>
          <a:p>
            <a:endParaRPr/>
          </a:p>
        </p:txBody>
      </p:sp>
      <p:sp>
        <p:nvSpPr>
          <p:cNvPr id="68" name="object 68"/>
          <p:cNvSpPr txBox="1"/>
          <p:nvPr/>
        </p:nvSpPr>
        <p:spPr>
          <a:xfrm>
            <a:off x="622300" y="1628587"/>
            <a:ext cx="10070084" cy="4598182"/>
          </a:xfrm>
          <a:prstGeom prst="rect">
            <a:avLst/>
          </a:prstGeom>
        </p:spPr>
        <p:txBody>
          <a:bodyPr vert="horz" wrap="square" lIns="0" tIns="12065" rIns="0" bIns="0" rtlCol="0">
            <a:spAutoFit/>
          </a:bodyPr>
          <a:lstStyle/>
          <a:p>
            <a:pPr marL="262255" marR="60960" indent="-250190">
              <a:lnSpc>
                <a:spcPct val="101299"/>
              </a:lnSpc>
              <a:spcBef>
                <a:spcPts val="95"/>
              </a:spcBef>
            </a:pPr>
            <a:r>
              <a:rPr sz="2600" dirty="0">
                <a:latin typeface="Verdana"/>
                <a:cs typeface="Verdana"/>
              </a:rPr>
              <a:t>› </a:t>
            </a:r>
            <a:r>
              <a:rPr sz="2600" spc="15" dirty="0">
                <a:latin typeface="Century Gothic"/>
                <a:cs typeface="Century Gothic"/>
              </a:rPr>
              <a:t>Gerekli </a:t>
            </a:r>
            <a:r>
              <a:rPr sz="2600" spc="20" dirty="0">
                <a:latin typeface="Century Gothic"/>
                <a:cs typeface="Century Gothic"/>
              </a:rPr>
              <a:t>kimlik </a:t>
            </a:r>
            <a:r>
              <a:rPr sz="2600" spc="15" dirty="0">
                <a:latin typeface="Century Gothic"/>
                <a:cs typeface="Century Gothic"/>
              </a:rPr>
              <a:t>kontrolleri </a:t>
            </a:r>
            <a:r>
              <a:rPr sz="2600" spc="20" dirty="0">
                <a:latin typeface="Century Gothic"/>
                <a:cs typeface="Century Gothic"/>
              </a:rPr>
              <a:t>ve </a:t>
            </a:r>
            <a:r>
              <a:rPr sz="2600" spc="15" dirty="0">
                <a:latin typeface="Century Gothic"/>
                <a:cs typeface="Century Gothic"/>
              </a:rPr>
              <a:t>yerleştirme işlemlerinden sonra  salon başkanı sınav </a:t>
            </a:r>
            <a:r>
              <a:rPr sz="2600" spc="20" dirty="0">
                <a:latin typeface="Century Gothic"/>
                <a:cs typeface="Century Gothic"/>
              </a:rPr>
              <a:t>güvenlik </a:t>
            </a:r>
            <a:r>
              <a:rPr sz="2600" spc="15" dirty="0">
                <a:latin typeface="Century Gothic"/>
                <a:cs typeface="Century Gothic"/>
              </a:rPr>
              <a:t>poşetini öğrencilerin </a:t>
            </a:r>
            <a:r>
              <a:rPr sz="2600" spc="10" dirty="0">
                <a:latin typeface="Century Gothic"/>
                <a:cs typeface="Century Gothic"/>
              </a:rPr>
              <a:t>gözü  </a:t>
            </a:r>
            <a:r>
              <a:rPr sz="2600" spc="15" dirty="0">
                <a:latin typeface="Century Gothic"/>
                <a:cs typeface="Century Gothic"/>
              </a:rPr>
              <a:t>önünde </a:t>
            </a:r>
            <a:r>
              <a:rPr sz="2600" spc="20" dirty="0">
                <a:latin typeface="Century Gothic"/>
                <a:cs typeface="Century Gothic"/>
              </a:rPr>
              <a:t>ve sınavın </a:t>
            </a:r>
            <a:r>
              <a:rPr sz="2600" spc="15" dirty="0">
                <a:latin typeface="Century Gothic"/>
                <a:cs typeface="Century Gothic"/>
              </a:rPr>
              <a:t>başlamasına yaklaşık 15 </a:t>
            </a:r>
            <a:r>
              <a:rPr sz="2600" spc="20" dirty="0">
                <a:latin typeface="Century Gothic"/>
                <a:cs typeface="Century Gothic"/>
              </a:rPr>
              <a:t>dakika kala</a:t>
            </a:r>
            <a:r>
              <a:rPr sz="2600" spc="-305" dirty="0">
                <a:latin typeface="Century Gothic"/>
                <a:cs typeface="Century Gothic"/>
              </a:rPr>
              <a:t> </a:t>
            </a:r>
            <a:r>
              <a:rPr sz="2600" spc="10" dirty="0">
                <a:latin typeface="Century Gothic"/>
                <a:cs typeface="Century Gothic"/>
              </a:rPr>
              <a:t>açar.</a:t>
            </a:r>
            <a:endParaRPr sz="2600" dirty="0">
              <a:latin typeface="Century Gothic"/>
              <a:cs typeface="Century Gothic"/>
            </a:endParaRPr>
          </a:p>
          <a:p>
            <a:pPr marL="262255" marR="5080" indent="-250190">
              <a:lnSpc>
                <a:spcPct val="101299"/>
              </a:lnSpc>
              <a:spcBef>
                <a:spcPts val="550"/>
              </a:spcBef>
            </a:pPr>
            <a:r>
              <a:rPr sz="2600" dirty="0">
                <a:latin typeface="Verdana"/>
                <a:cs typeface="Verdana"/>
              </a:rPr>
              <a:t>› </a:t>
            </a:r>
            <a:r>
              <a:rPr sz="2600" spc="15" dirty="0">
                <a:latin typeface="Century Gothic"/>
                <a:cs typeface="Century Gothic"/>
              </a:rPr>
              <a:t>Sınav </a:t>
            </a:r>
            <a:r>
              <a:rPr sz="2600" spc="20" dirty="0">
                <a:latin typeface="Century Gothic"/>
                <a:cs typeface="Century Gothic"/>
              </a:rPr>
              <a:t>güvenlik </a:t>
            </a:r>
            <a:r>
              <a:rPr sz="2600" spc="15" dirty="0">
                <a:latin typeface="Century Gothic"/>
                <a:cs typeface="Century Gothic"/>
              </a:rPr>
              <a:t>poşetinden çıkan </a:t>
            </a:r>
            <a:r>
              <a:rPr sz="2600" spc="10" dirty="0">
                <a:latin typeface="Century Gothic"/>
                <a:cs typeface="Century Gothic"/>
              </a:rPr>
              <a:t>soru kitapçıklarının </a:t>
            </a:r>
            <a:r>
              <a:rPr sz="2600" spc="20" dirty="0">
                <a:latin typeface="Century Gothic"/>
                <a:cs typeface="Century Gothic"/>
              </a:rPr>
              <a:t>ve </a:t>
            </a:r>
            <a:r>
              <a:rPr sz="2600" spc="15" dirty="0">
                <a:latin typeface="Century Gothic"/>
                <a:cs typeface="Century Gothic"/>
              </a:rPr>
              <a:t>cevap  kâğıtlarının </a:t>
            </a:r>
            <a:r>
              <a:rPr sz="2600" spc="10" dirty="0">
                <a:latin typeface="Century Gothic"/>
                <a:cs typeface="Century Gothic"/>
              </a:rPr>
              <a:t>kontrolünü </a:t>
            </a:r>
            <a:r>
              <a:rPr sz="2600" spc="15" dirty="0">
                <a:latin typeface="Century Gothic"/>
                <a:cs typeface="Century Gothic"/>
              </a:rPr>
              <a:t>yapar, eksik veya fazla olması </a:t>
            </a:r>
            <a:r>
              <a:rPr sz="2600" spc="20" dirty="0">
                <a:latin typeface="Century Gothic"/>
                <a:cs typeface="Century Gothic"/>
              </a:rPr>
              <a:t>halinde  </a:t>
            </a:r>
            <a:r>
              <a:rPr sz="2600" spc="15" dirty="0">
                <a:latin typeface="Century Gothic"/>
                <a:cs typeface="Century Gothic"/>
              </a:rPr>
              <a:t>bunu tutanakla</a:t>
            </a:r>
            <a:r>
              <a:rPr sz="2600" spc="-85" dirty="0">
                <a:latin typeface="Century Gothic"/>
                <a:cs typeface="Century Gothic"/>
              </a:rPr>
              <a:t> </a:t>
            </a:r>
            <a:r>
              <a:rPr sz="2600" spc="15" dirty="0">
                <a:latin typeface="Century Gothic"/>
                <a:cs typeface="Century Gothic"/>
              </a:rPr>
              <a:t>belgeler.</a:t>
            </a:r>
            <a:endParaRPr sz="2600" dirty="0">
              <a:latin typeface="Century Gothic"/>
              <a:cs typeface="Century Gothic"/>
            </a:endParaRPr>
          </a:p>
          <a:p>
            <a:pPr marL="262255" marR="598170" indent="-250190">
              <a:lnSpc>
                <a:spcPct val="101299"/>
              </a:lnSpc>
              <a:spcBef>
                <a:spcPts val="530"/>
              </a:spcBef>
            </a:pPr>
            <a:r>
              <a:rPr sz="2600" dirty="0">
                <a:latin typeface="Verdana"/>
                <a:cs typeface="Verdana"/>
              </a:rPr>
              <a:t>› </a:t>
            </a:r>
            <a:r>
              <a:rPr sz="2600" spc="15" dirty="0">
                <a:latin typeface="Century Gothic"/>
                <a:cs typeface="Century Gothic"/>
              </a:rPr>
              <a:t>Kitapçığın ön veya arka sayfasında </a:t>
            </a:r>
            <a:r>
              <a:rPr sz="2600" spc="20" dirty="0" err="1">
                <a:latin typeface="Century Gothic"/>
                <a:cs typeface="Century Gothic"/>
              </a:rPr>
              <a:t>bulunan</a:t>
            </a:r>
            <a:r>
              <a:rPr sz="2600" spc="20" dirty="0">
                <a:latin typeface="Century Gothic"/>
                <a:cs typeface="Century Gothic"/>
              </a:rPr>
              <a:t> </a:t>
            </a:r>
            <a:r>
              <a:rPr lang="tr-TR" sz="2600" spc="20" dirty="0" smtClean="0">
                <a:latin typeface="Century Gothic"/>
                <a:cs typeface="Century Gothic"/>
              </a:rPr>
              <a:t>a</a:t>
            </a:r>
            <a:r>
              <a:rPr sz="2600" spc="15" dirty="0" err="1" smtClean="0">
                <a:latin typeface="Century Gothic"/>
                <a:cs typeface="Century Gothic"/>
              </a:rPr>
              <a:t>çıklamaları</a:t>
            </a:r>
            <a:r>
              <a:rPr sz="2600" spc="15" dirty="0" smtClean="0">
                <a:latin typeface="Century Gothic"/>
                <a:cs typeface="Century Gothic"/>
              </a:rPr>
              <a:t>  </a:t>
            </a:r>
            <a:r>
              <a:rPr sz="2600" spc="15" dirty="0">
                <a:latin typeface="Century Gothic"/>
                <a:cs typeface="Century Gothic"/>
              </a:rPr>
              <a:t>yüksek sesle okur, öğrencilerin sorularını cevaplar </a:t>
            </a:r>
            <a:r>
              <a:rPr sz="2600" spc="20" dirty="0">
                <a:latin typeface="Century Gothic"/>
                <a:cs typeface="Century Gothic"/>
              </a:rPr>
              <a:t>ve  </a:t>
            </a:r>
            <a:r>
              <a:rPr sz="2600" spc="15" dirty="0">
                <a:latin typeface="Century Gothic"/>
                <a:cs typeface="Century Gothic"/>
              </a:rPr>
              <a:t>öğrencilerle sınav süresince gerekmedikçe</a:t>
            </a:r>
            <a:r>
              <a:rPr sz="2600" spc="-200" dirty="0">
                <a:latin typeface="Century Gothic"/>
                <a:cs typeface="Century Gothic"/>
              </a:rPr>
              <a:t> </a:t>
            </a:r>
            <a:r>
              <a:rPr sz="2600" spc="15" dirty="0" err="1">
                <a:latin typeface="Century Gothic"/>
                <a:cs typeface="Century Gothic"/>
              </a:rPr>
              <a:t>konuşmaz</a:t>
            </a:r>
            <a:r>
              <a:rPr sz="2600" spc="15" dirty="0" smtClean="0">
                <a:latin typeface="Century Gothic"/>
                <a:cs typeface="Century Gothic"/>
              </a:rPr>
              <a:t>.</a:t>
            </a:r>
            <a:r>
              <a:rPr lang="tr-TR" sz="2600" spc="15" dirty="0" smtClean="0">
                <a:latin typeface="Century Gothic"/>
                <a:cs typeface="Century Gothic"/>
              </a:rPr>
              <a:t> Öğrencileri heyecanlandıracak cümleler kurmaz.</a:t>
            </a:r>
            <a:endParaRPr sz="2600" dirty="0">
              <a:latin typeface="Century Gothic"/>
              <a:cs typeface="Century Gothic"/>
            </a:endParaRPr>
          </a:p>
        </p:txBody>
      </p:sp>
      <p:pic>
        <p:nvPicPr>
          <p:cNvPr id="69" name="Resim 6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3700" y="-188065"/>
            <a:ext cx="2025650" cy="202565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115" name="object 75"/>
          <p:cNvSpPr/>
          <p:nvPr/>
        </p:nvSpPr>
        <p:spPr>
          <a:xfrm>
            <a:off x="2505455" y="1634235"/>
            <a:ext cx="4017645" cy="363220"/>
          </a:xfrm>
          <a:custGeom>
            <a:avLst/>
            <a:gdLst/>
            <a:ahLst/>
            <a:cxnLst/>
            <a:rect l="l" t="t" r="r" b="b"/>
            <a:pathLst>
              <a:path w="4017645" h="363219">
                <a:moveTo>
                  <a:pt x="0" y="362712"/>
                </a:moveTo>
                <a:lnTo>
                  <a:pt x="4017264" y="362712"/>
                </a:lnTo>
                <a:lnTo>
                  <a:pt x="4017264" y="0"/>
                </a:lnTo>
                <a:lnTo>
                  <a:pt x="0" y="0"/>
                </a:lnTo>
                <a:lnTo>
                  <a:pt x="0" y="362712"/>
                </a:lnTo>
                <a:close/>
              </a:path>
            </a:pathLst>
          </a:custGeom>
          <a:solidFill>
            <a:srgbClr val="92D050"/>
          </a:solidFill>
        </p:spPr>
        <p:txBody>
          <a:bodyPr wrap="square" lIns="0" tIns="0" rIns="0" bIns="0" rtlCol="0"/>
          <a:lstStyle/>
          <a:p>
            <a:endParaRPr/>
          </a:p>
        </p:txBody>
      </p:sp>
      <p:sp>
        <p:nvSpPr>
          <p:cNvPr id="116" name="object 76"/>
          <p:cNvSpPr/>
          <p:nvPr/>
        </p:nvSpPr>
        <p:spPr>
          <a:xfrm>
            <a:off x="6522719" y="1634235"/>
            <a:ext cx="1667510" cy="363220"/>
          </a:xfrm>
          <a:custGeom>
            <a:avLst/>
            <a:gdLst/>
            <a:ahLst/>
            <a:cxnLst/>
            <a:rect l="l" t="t" r="r" b="b"/>
            <a:pathLst>
              <a:path w="1667509" h="363219">
                <a:moveTo>
                  <a:pt x="0" y="362712"/>
                </a:moveTo>
                <a:lnTo>
                  <a:pt x="1667255" y="362712"/>
                </a:lnTo>
                <a:lnTo>
                  <a:pt x="1667255" y="0"/>
                </a:lnTo>
                <a:lnTo>
                  <a:pt x="0" y="0"/>
                </a:lnTo>
                <a:lnTo>
                  <a:pt x="0" y="362712"/>
                </a:lnTo>
                <a:close/>
              </a:path>
            </a:pathLst>
          </a:custGeom>
          <a:solidFill>
            <a:srgbClr val="92D050"/>
          </a:solidFill>
        </p:spPr>
        <p:txBody>
          <a:bodyPr wrap="square" lIns="0" tIns="0" rIns="0" bIns="0" rtlCol="0"/>
          <a:lstStyle/>
          <a:p>
            <a:endParaRPr/>
          </a:p>
        </p:txBody>
      </p:sp>
      <p:sp>
        <p:nvSpPr>
          <p:cNvPr id="117" name="object 77"/>
          <p:cNvSpPr/>
          <p:nvPr/>
        </p:nvSpPr>
        <p:spPr>
          <a:xfrm>
            <a:off x="6525768" y="1628139"/>
            <a:ext cx="0" cy="2402205"/>
          </a:xfrm>
          <a:custGeom>
            <a:avLst/>
            <a:gdLst/>
            <a:ahLst/>
            <a:cxnLst/>
            <a:rect l="l" t="t" r="r" b="b"/>
            <a:pathLst>
              <a:path h="2402204">
                <a:moveTo>
                  <a:pt x="0" y="0"/>
                </a:moveTo>
                <a:lnTo>
                  <a:pt x="0" y="2401824"/>
                </a:lnTo>
              </a:path>
            </a:pathLst>
          </a:custGeom>
          <a:ln w="6096">
            <a:solidFill>
              <a:srgbClr val="000000"/>
            </a:solidFill>
          </a:ln>
        </p:spPr>
        <p:txBody>
          <a:bodyPr wrap="square" lIns="0" tIns="0" rIns="0" bIns="0" rtlCol="0"/>
          <a:lstStyle/>
          <a:p>
            <a:endParaRPr/>
          </a:p>
        </p:txBody>
      </p:sp>
      <p:sp>
        <p:nvSpPr>
          <p:cNvPr id="118" name="object 78"/>
          <p:cNvSpPr/>
          <p:nvPr/>
        </p:nvSpPr>
        <p:spPr>
          <a:xfrm>
            <a:off x="6518147" y="1628139"/>
            <a:ext cx="0" cy="2402205"/>
          </a:xfrm>
          <a:custGeom>
            <a:avLst/>
            <a:gdLst/>
            <a:ahLst/>
            <a:cxnLst/>
            <a:rect l="l" t="t" r="r" b="b"/>
            <a:pathLst>
              <a:path h="2402204">
                <a:moveTo>
                  <a:pt x="0" y="0"/>
                </a:moveTo>
                <a:lnTo>
                  <a:pt x="0" y="2401824"/>
                </a:lnTo>
              </a:path>
            </a:pathLst>
          </a:custGeom>
          <a:ln w="3175">
            <a:solidFill>
              <a:srgbClr val="000000"/>
            </a:solidFill>
          </a:ln>
        </p:spPr>
        <p:txBody>
          <a:bodyPr wrap="square" lIns="0" tIns="0" rIns="0" bIns="0" rtlCol="0"/>
          <a:lstStyle/>
          <a:p>
            <a:endParaRPr/>
          </a:p>
        </p:txBody>
      </p:sp>
      <p:sp>
        <p:nvSpPr>
          <p:cNvPr id="119" name="object 79"/>
          <p:cNvSpPr/>
          <p:nvPr/>
        </p:nvSpPr>
        <p:spPr>
          <a:xfrm>
            <a:off x="2499360" y="1992376"/>
            <a:ext cx="5694045" cy="0"/>
          </a:xfrm>
          <a:custGeom>
            <a:avLst/>
            <a:gdLst/>
            <a:ahLst/>
            <a:cxnLst/>
            <a:rect l="l" t="t" r="r" b="b"/>
            <a:pathLst>
              <a:path w="5694045">
                <a:moveTo>
                  <a:pt x="0" y="0"/>
                </a:moveTo>
                <a:lnTo>
                  <a:pt x="5693664" y="0"/>
                </a:lnTo>
              </a:path>
            </a:pathLst>
          </a:custGeom>
          <a:ln w="3175">
            <a:solidFill>
              <a:srgbClr val="000000"/>
            </a:solidFill>
          </a:ln>
        </p:spPr>
        <p:txBody>
          <a:bodyPr wrap="square" lIns="0" tIns="0" rIns="0" bIns="0" rtlCol="0"/>
          <a:lstStyle/>
          <a:p>
            <a:endParaRPr/>
          </a:p>
        </p:txBody>
      </p:sp>
      <p:sp>
        <p:nvSpPr>
          <p:cNvPr id="120" name="object 80"/>
          <p:cNvSpPr/>
          <p:nvPr/>
        </p:nvSpPr>
        <p:spPr>
          <a:xfrm>
            <a:off x="2499360" y="2001520"/>
            <a:ext cx="5694045" cy="0"/>
          </a:xfrm>
          <a:custGeom>
            <a:avLst/>
            <a:gdLst/>
            <a:ahLst/>
            <a:cxnLst/>
            <a:rect l="l" t="t" r="r" b="b"/>
            <a:pathLst>
              <a:path w="5694045">
                <a:moveTo>
                  <a:pt x="0" y="0"/>
                </a:moveTo>
                <a:lnTo>
                  <a:pt x="5693664" y="0"/>
                </a:lnTo>
              </a:path>
            </a:pathLst>
          </a:custGeom>
          <a:ln w="3175">
            <a:solidFill>
              <a:srgbClr val="000000"/>
            </a:solidFill>
          </a:ln>
        </p:spPr>
        <p:txBody>
          <a:bodyPr wrap="square" lIns="0" tIns="0" rIns="0" bIns="0" rtlCol="0"/>
          <a:lstStyle/>
          <a:p>
            <a:endParaRPr/>
          </a:p>
        </p:txBody>
      </p:sp>
      <p:sp>
        <p:nvSpPr>
          <p:cNvPr id="121" name="object 81"/>
          <p:cNvSpPr/>
          <p:nvPr/>
        </p:nvSpPr>
        <p:spPr>
          <a:xfrm>
            <a:off x="2499360" y="2402332"/>
            <a:ext cx="5694045" cy="0"/>
          </a:xfrm>
          <a:custGeom>
            <a:avLst/>
            <a:gdLst/>
            <a:ahLst/>
            <a:cxnLst/>
            <a:rect l="l" t="t" r="r" b="b"/>
            <a:pathLst>
              <a:path w="5694045">
                <a:moveTo>
                  <a:pt x="0" y="0"/>
                </a:moveTo>
                <a:lnTo>
                  <a:pt x="5693664" y="0"/>
                </a:lnTo>
              </a:path>
            </a:pathLst>
          </a:custGeom>
          <a:ln w="12190">
            <a:solidFill>
              <a:srgbClr val="000000"/>
            </a:solidFill>
          </a:ln>
        </p:spPr>
        <p:txBody>
          <a:bodyPr wrap="square" lIns="0" tIns="0" rIns="0" bIns="0" rtlCol="0"/>
          <a:lstStyle/>
          <a:p>
            <a:endParaRPr/>
          </a:p>
        </p:txBody>
      </p:sp>
      <p:sp>
        <p:nvSpPr>
          <p:cNvPr id="122" name="object 82"/>
          <p:cNvSpPr/>
          <p:nvPr/>
        </p:nvSpPr>
        <p:spPr>
          <a:xfrm>
            <a:off x="2499360" y="2807716"/>
            <a:ext cx="5694045" cy="0"/>
          </a:xfrm>
          <a:custGeom>
            <a:avLst/>
            <a:gdLst/>
            <a:ahLst/>
            <a:cxnLst/>
            <a:rect l="l" t="t" r="r" b="b"/>
            <a:pathLst>
              <a:path w="5694045">
                <a:moveTo>
                  <a:pt x="0" y="0"/>
                </a:moveTo>
                <a:lnTo>
                  <a:pt x="5693664" y="0"/>
                </a:lnTo>
              </a:path>
            </a:pathLst>
          </a:custGeom>
          <a:ln w="12190">
            <a:solidFill>
              <a:srgbClr val="000000"/>
            </a:solidFill>
          </a:ln>
        </p:spPr>
        <p:txBody>
          <a:bodyPr wrap="square" lIns="0" tIns="0" rIns="0" bIns="0" rtlCol="0"/>
          <a:lstStyle/>
          <a:p>
            <a:endParaRPr/>
          </a:p>
        </p:txBody>
      </p:sp>
      <p:sp>
        <p:nvSpPr>
          <p:cNvPr id="123" name="object 83"/>
          <p:cNvSpPr/>
          <p:nvPr/>
        </p:nvSpPr>
        <p:spPr>
          <a:xfrm>
            <a:off x="2499360" y="3213100"/>
            <a:ext cx="5694045" cy="0"/>
          </a:xfrm>
          <a:custGeom>
            <a:avLst/>
            <a:gdLst/>
            <a:ahLst/>
            <a:cxnLst/>
            <a:rect l="l" t="t" r="r" b="b"/>
            <a:pathLst>
              <a:path w="5694045">
                <a:moveTo>
                  <a:pt x="0" y="0"/>
                </a:moveTo>
                <a:lnTo>
                  <a:pt x="5693664" y="0"/>
                </a:lnTo>
              </a:path>
            </a:pathLst>
          </a:custGeom>
          <a:ln w="12190">
            <a:solidFill>
              <a:srgbClr val="000000"/>
            </a:solidFill>
          </a:ln>
        </p:spPr>
        <p:txBody>
          <a:bodyPr wrap="square" lIns="0" tIns="0" rIns="0" bIns="0" rtlCol="0"/>
          <a:lstStyle/>
          <a:p>
            <a:endParaRPr/>
          </a:p>
        </p:txBody>
      </p:sp>
      <p:sp>
        <p:nvSpPr>
          <p:cNvPr id="124" name="object 84"/>
          <p:cNvSpPr/>
          <p:nvPr/>
        </p:nvSpPr>
        <p:spPr>
          <a:xfrm>
            <a:off x="2499360" y="3618484"/>
            <a:ext cx="5694045" cy="0"/>
          </a:xfrm>
          <a:custGeom>
            <a:avLst/>
            <a:gdLst/>
            <a:ahLst/>
            <a:cxnLst/>
            <a:rect l="l" t="t" r="r" b="b"/>
            <a:pathLst>
              <a:path w="5694045">
                <a:moveTo>
                  <a:pt x="0" y="0"/>
                </a:moveTo>
                <a:lnTo>
                  <a:pt x="5693664" y="0"/>
                </a:lnTo>
              </a:path>
            </a:pathLst>
          </a:custGeom>
          <a:ln w="12190">
            <a:solidFill>
              <a:srgbClr val="000000"/>
            </a:solidFill>
          </a:ln>
        </p:spPr>
        <p:txBody>
          <a:bodyPr wrap="square" lIns="0" tIns="0" rIns="0" bIns="0" rtlCol="0"/>
          <a:lstStyle/>
          <a:p>
            <a:endParaRPr/>
          </a:p>
        </p:txBody>
      </p:sp>
      <p:sp>
        <p:nvSpPr>
          <p:cNvPr id="125" name="object 85"/>
          <p:cNvSpPr/>
          <p:nvPr/>
        </p:nvSpPr>
        <p:spPr>
          <a:xfrm>
            <a:off x="2505455" y="1628139"/>
            <a:ext cx="0" cy="2402205"/>
          </a:xfrm>
          <a:custGeom>
            <a:avLst/>
            <a:gdLst/>
            <a:ahLst/>
            <a:cxnLst/>
            <a:rect l="l" t="t" r="r" b="b"/>
            <a:pathLst>
              <a:path h="2402204">
                <a:moveTo>
                  <a:pt x="0" y="0"/>
                </a:moveTo>
                <a:lnTo>
                  <a:pt x="0" y="2401824"/>
                </a:lnTo>
              </a:path>
            </a:pathLst>
          </a:custGeom>
          <a:ln w="12190">
            <a:solidFill>
              <a:srgbClr val="000000"/>
            </a:solidFill>
          </a:ln>
        </p:spPr>
        <p:txBody>
          <a:bodyPr wrap="square" lIns="0" tIns="0" rIns="0" bIns="0" rtlCol="0"/>
          <a:lstStyle/>
          <a:p>
            <a:endParaRPr/>
          </a:p>
        </p:txBody>
      </p:sp>
      <p:sp>
        <p:nvSpPr>
          <p:cNvPr id="126" name="object 86"/>
          <p:cNvSpPr/>
          <p:nvPr/>
        </p:nvSpPr>
        <p:spPr>
          <a:xfrm>
            <a:off x="8191500" y="1628139"/>
            <a:ext cx="0" cy="2402205"/>
          </a:xfrm>
          <a:custGeom>
            <a:avLst/>
            <a:gdLst/>
            <a:ahLst/>
            <a:cxnLst/>
            <a:rect l="l" t="t" r="r" b="b"/>
            <a:pathLst>
              <a:path h="2402204">
                <a:moveTo>
                  <a:pt x="0" y="0"/>
                </a:moveTo>
                <a:lnTo>
                  <a:pt x="0" y="2401824"/>
                </a:lnTo>
              </a:path>
            </a:pathLst>
          </a:custGeom>
          <a:ln w="3175">
            <a:solidFill>
              <a:srgbClr val="000000"/>
            </a:solidFill>
          </a:ln>
        </p:spPr>
        <p:txBody>
          <a:bodyPr wrap="square" lIns="0" tIns="0" rIns="0" bIns="0" rtlCol="0"/>
          <a:lstStyle/>
          <a:p>
            <a:endParaRPr/>
          </a:p>
        </p:txBody>
      </p:sp>
      <p:sp>
        <p:nvSpPr>
          <p:cNvPr id="127" name="object 87"/>
          <p:cNvSpPr/>
          <p:nvPr/>
        </p:nvSpPr>
        <p:spPr>
          <a:xfrm>
            <a:off x="8185404" y="1628139"/>
            <a:ext cx="0" cy="2402205"/>
          </a:xfrm>
          <a:custGeom>
            <a:avLst/>
            <a:gdLst/>
            <a:ahLst/>
            <a:cxnLst/>
            <a:rect l="l" t="t" r="r" b="b"/>
            <a:pathLst>
              <a:path h="2402204">
                <a:moveTo>
                  <a:pt x="0" y="0"/>
                </a:moveTo>
                <a:lnTo>
                  <a:pt x="0" y="2401824"/>
                </a:lnTo>
              </a:path>
            </a:pathLst>
          </a:custGeom>
          <a:ln w="3175">
            <a:solidFill>
              <a:srgbClr val="000000"/>
            </a:solidFill>
          </a:ln>
        </p:spPr>
        <p:txBody>
          <a:bodyPr wrap="square" lIns="0" tIns="0" rIns="0" bIns="0" rtlCol="0"/>
          <a:lstStyle/>
          <a:p>
            <a:endParaRPr/>
          </a:p>
        </p:txBody>
      </p:sp>
      <p:sp>
        <p:nvSpPr>
          <p:cNvPr id="128" name="object 88"/>
          <p:cNvSpPr/>
          <p:nvPr/>
        </p:nvSpPr>
        <p:spPr>
          <a:xfrm>
            <a:off x="2499360" y="1629664"/>
            <a:ext cx="5694045" cy="0"/>
          </a:xfrm>
          <a:custGeom>
            <a:avLst/>
            <a:gdLst/>
            <a:ahLst/>
            <a:cxnLst/>
            <a:rect l="l" t="t" r="r" b="b"/>
            <a:pathLst>
              <a:path w="5694045">
                <a:moveTo>
                  <a:pt x="0" y="0"/>
                </a:moveTo>
                <a:lnTo>
                  <a:pt x="5693664" y="0"/>
                </a:lnTo>
              </a:path>
            </a:pathLst>
          </a:custGeom>
          <a:ln w="3175">
            <a:solidFill>
              <a:srgbClr val="000000"/>
            </a:solidFill>
          </a:ln>
        </p:spPr>
        <p:txBody>
          <a:bodyPr wrap="square" lIns="0" tIns="0" rIns="0" bIns="0" rtlCol="0"/>
          <a:lstStyle/>
          <a:p>
            <a:endParaRPr/>
          </a:p>
        </p:txBody>
      </p:sp>
      <p:sp>
        <p:nvSpPr>
          <p:cNvPr id="129" name="object 89"/>
          <p:cNvSpPr/>
          <p:nvPr/>
        </p:nvSpPr>
        <p:spPr>
          <a:xfrm>
            <a:off x="2499360" y="1635760"/>
            <a:ext cx="5694045" cy="0"/>
          </a:xfrm>
          <a:custGeom>
            <a:avLst/>
            <a:gdLst/>
            <a:ahLst/>
            <a:cxnLst/>
            <a:rect l="l" t="t" r="r" b="b"/>
            <a:pathLst>
              <a:path w="5694045">
                <a:moveTo>
                  <a:pt x="0" y="0"/>
                </a:moveTo>
                <a:lnTo>
                  <a:pt x="5693664" y="0"/>
                </a:lnTo>
              </a:path>
            </a:pathLst>
          </a:custGeom>
          <a:ln w="3175">
            <a:solidFill>
              <a:srgbClr val="000000"/>
            </a:solidFill>
          </a:ln>
        </p:spPr>
        <p:txBody>
          <a:bodyPr wrap="square" lIns="0" tIns="0" rIns="0" bIns="0" rtlCol="0"/>
          <a:lstStyle/>
          <a:p>
            <a:endParaRPr/>
          </a:p>
        </p:txBody>
      </p:sp>
      <p:sp>
        <p:nvSpPr>
          <p:cNvPr id="130" name="object 90"/>
          <p:cNvSpPr/>
          <p:nvPr/>
        </p:nvSpPr>
        <p:spPr>
          <a:xfrm>
            <a:off x="2499360" y="4023867"/>
            <a:ext cx="5694045" cy="0"/>
          </a:xfrm>
          <a:custGeom>
            <a:avLst/>
            <a:gdLst/>
            <a:ahLst/>
            <a:cxnLst/>
            <a:rect l="l" t="t" r="r" b="b"/>
            <a:pathLst>
              <a:path w="5694045">
                <a:moveTo>
                  <a:pt x="0" y="0"/>
                </a:moveTo>
                <a:lnTo>
                  <a:pt x="5693664" y="0"/>
                </a:lnTo>
              </a:path>
            </a:pathLst>
          </a:custGeom>
          <a:ln w="12190">
            <a:solidFill>
              <a:srgbClr val="000000"/>
            </a:solidFill>
          </a:ln>
        </p:spPr>
        <p:txBody>
          <a:bodyPr wrap="square" lIns="0" tIns="0" rIns="0" bIns="0" rtlCol="0"/>
          <a:lstStyle/>
          <a:p>
            <a:endParaRPr/>
          </a:p>
        </p:txBody>
      </p:sp>
      <p:sp>
        <p:nvSpPr>
          <p:cNvPr id="131" name="object 91"/>
          <p:cNvSpPr txBox="1"/>
          <p:nvPr/>
        </p:nvSpPr>
        <p:spPr>
          <a:xfrm>
            <a:off x="2587244" y="1978151"/>
            <a:ext cx="685165" cy="318135"/>
          </a:xfrm>
          <a:prstGeom prst="rect">
            <a:avLst/>
          </a:prstGeom>
        </p:spPr>
        <p:txBody>
          <a:bodyPr vert="horz" wrap="square" lIns="0" tIns="15240" rIns="0" bIns="0" rtlCol="0">
            <a:spAutoFit/>
          </a:bodyPr>
          <a:lstStyle/>
          <a:p>
            <a:pPr marL="12700">
              <a:lnSpc>
                <a:spcPct val="100000"/>
              </a:lnSpc>
              <a:spcBef>
                <a:spcPts val="120"/>
              </a:spcBef>
            </a:pPr>
            <a:r>
              <a:rPr sz="1900" b="1" spc="-80" dirty="0">
                <a:solidFill>
                  <a:srgbClr val="FFFFFF"/>
                </a:solidFill>
                <a:latin typeface="Calibri"/>
                <a:cs typeface="Calibri"/>
              </a:rPr>
              <a:t>T</a:t>
            </a:r>
            <a:r>
              <a:rPr sz="1900" b="1" spc="10" dirty="0">
                <a:solidFill>
                  <a:srgbClr val="FFFFFF"/>
                </a:solidFill>
                <a:latin typeface="Calibri"/>
                <a:cs typeface="Calibri"/>
              </a:rPr>
              <a:t>ü</a:t>
            </a:r>
            <a:r>
              <a:rPr sz="1900" b="1" spc="-5" dirty="0">
                <a:solidFill>
                  <a:srgbClr val="FFFFFF"/>
                </a:solidFill>
                <a:latin typeface="Calibri"/>
                <a:cs typeface="Calibri"/>
              </a:rPr>
              <a:t>r</a:t>
            </a:r>
            <a:r>
              <a:rPr sz="1900" b="1" spc="-55" dirty="0">
                <a:solidFill>
                  <a:srgbClr val="FFFFFF"/>
                </a:solidFill>
                <a:latin typeface="Calibri"/>
                <a:cs typeface="Calibri"/>
              </a:rPr>
              <a:t>k</a:t>
            </a:r>
            <a:r>
              <a:rPr sz="1900" b="1" spc="-10" dirty="0">
                <a:solidFill>
                  <a:srgbClr val="FFFFFF"/>
                </a:solidFill>
                <a:latin typeface="Calibri"/>
                <a:cs typeface="Calibri"/>
              </a:rPr>
              <a:t>ç</a:t>
            </a:r>
            <a:r>
              <a:rPr sz="1900" b="1" spc="10" dirty="0">
                <a:solidFill>
                  <a:srgbClr val="FFFFFF"/>
                </a:solidFill>
                <a:latin typeface="Calibri"/>
                <a:cs typeface="Calibri"/>
              </a:rPr>
              <a:t>e</a:t>
            </a:r>
            <a:endParaRPr sz="1900">
              <a:latin typeface="Calibri"/>
              <a:cs typeface="Calibri"/>
            </a:endParaRPr>
          </a:p>
        </p:txBody>
      </p:sp>
      <p:sp>
        <p:nvSpPr>
          <p:cNvPr id="132" name="object 92"/>
          <p:cNvSpPr txBox="1"/>
          <p:nvPr/>
        </p:nvSpPr>
        <p:spPr>
          <a:xfrm>
            <a:off x="3931411" y="1167383"/>
            <a:ext cx="3980815" cy="1129030"/>
          </a:xfrm>
          <a:prstGeom prst="rect">
            <a:avLst/>
          </a:prstGeom>
        </p:spPr>
        <p:txBody>
          <a:bodyPr vert="horz" wrap="square" lIns="0" tIns="81915" rIns="0" bIns="0" rtlCol="0">
            <a:spAutoFit/>
          </a:bodyPr>
          <a:lstStyle/>
          <a:p>
            <a:pPr marL="12700">
              <a:lnSpc>
                <a:spcPct val="100000"/>
              </a:lnSpc>
              <a:spcBef>
                <a:spcPts val="645"/>
              </a:spcBef>
            </a:pPr>
            <a:r>
              <a:rPr sz="1900" b="1" spc="5" dirty="0">
                <a:solidFill>
                  <a:srgbClr val="FFFFFF"/>
                </a:solidFill>
                <a:latin typeface="Calibri"/>
                <a:cs typeface="Calibri"/>
              </a:rPr>
              <a:t>BİRİNCİ </a:t>
            </a:r>
            <a:r>
              <a:rPr sz="1900" b="1" dirty="0">
                <a:solidFill>
                  <a:srgbClr val="FFFFFF"/>
                </a:solidFill>
                <a:latin typeface="Calibri"/>
                <a:cs typeface="Calibri"/>
              </a:rPr>
              <a:t>BÖLÜM SÖZEL</a:t>
            </a:r>
            <a:r>
              <a:rPr sz="1900" b="1" spc="95" dirty="0">
                <a:solidFill>
                  <a:srgbClr val="FFFFFF"/>
                </a:solidFill>
                <a:latin typeface="Calibri"/>
                <a:cs typeface="Calibri"/>
              </a:rPr>
              <a:t> </a:t>
            </a:r>
            <a:r>
              <a:rPr sz="1900" b="1" dirty="0">
                <a:solidFill>
                  <a:srgbClr val="FFFFFF"/>
                </a:solidFill>
                <a:latin typeface="Calibri"/>
                <a:cs typeface="Calibri"/>
              </a:rPr>
              <a:t>ALAN</a:t>
            </a:r>
            <a:endParaRPr sz="1900" dirty="0">
              <a:latin typeface="Calibri"/>
              <a:cs typeface="Calibri"/>
            </a:endParaRPr>
          </a:p>
          <a:p>
            <a:pPr marL="3298190" marR="5080" indent="-3225165">
              <a:lnSpc>
                <a:spcPts val="3020"/>
              </a:lnSpc>
              <a:spcBef>
                <a:spcPts val="40"/>
              </a:spcBef>
              <a:tabLst>
                <a:tab pos="2877185" algn="l"/>
              </a:tabLst>
            </a:pPr>
            <a:r>
              <a:rPr sz="1900" b="1" dirty="0">
                <a:solidFill>
                  <a:srgbClr val="FFFFFF"/>
                </a:solidFill>
                <a:latin typeface="Calibri"/>
                <a:cs typeface="Calibri"/>
              </a:rPr>
              <a:t>Alt</a:t>
            </a:r>
            <a:r>
              <a:rPr sz="1900" b="1" spc="35" dirty="0">
                <a:solidFill>
                  <a:srgbClr val="FFFFFF"/>
                </a:solidFill>
                <a:latin typeface="Calibri"/>
                <a:cs typeface="Calibri"/>
              </a:rPr>
              <a:t> </a:t>
            </a:r>
            <a:r>
              <a:rPr sz="1900" b="1" spc="-20" dirty="0">
                <a:solidFill>
                  <a:srgbClr val="FFFFFF"/>
                </a:solidFill>
                <a:latin typeface="Calibri"/>
                <a:cs typeface="Calibri"/>
              </a:rPr>
              <a:t>Testler	</a:t>
            </a:r>
            <a:r>
              <a:rPr sz="1900" b="1" spc="5" dirty="0">
                <a:solidFill>
                  <a:srgbClr val="FFFFFF"/>
                </a:solidFill>
                <a:latin typeface="Calibri"/>
                <a:cs typeface="Calibri"/>
              </a:rPr>
              <a:t>Soru</a:t>
            </a:r>
            <a:r>
              <a:rPr sz="1900" b="1" spc="-60" dirty="0">
                <a:solidFill>
                  <a:srgbClr val="FFFFFF"/>
                </a:solidFill>
                <a:latin typeface="Calibri"/>
                <a:cs typeface="Calibri"/>
              </a:rPr>
              <a:t> </a:t>
            </a:r>
            <a:r>
              <a:rPr sz="1900" b="1" spc="5" dirty="0">
                <a:solidFill>
                  <a:srgbClr val="FFFFFF"/>
                </a:solidFill>
                <a:latin typeface="Calibri"/>
                <a:cs typeface="Calibri"/>
              </a:rPr>
              <a:t>Sayısı  </a:t>
            </a:r>
            <a:r>
              <a:rPr sz="1900" b="1" spc="10" dirty="0">
                <a:solidFill>
                  <a:srgbClr val="FFFFFF"/>
                </a:solidFill>
                <a:latin typeface="Calibri"/>
                <a:cs typeface="Calibri"/>
              </a:rPr>
              <a:t>20</a:t>
            </a:r>
            <a:endParaRPr sz="1900" dirty="0">
              <a:latin typeface="Calibri"/>
              <a:cs typeface="Calibri"/>
            </a:endParaRPr>
          </a:p>
        </p:txBody>
      </p:sp>
      <p:sp>
        <p:nvSpPr>
          <p:cNvPr id="133" name="object 93"/>
          <p:cNvSpPr/>
          <p:nvPr/>
        </p:nvSpPr>
        <p:spPr>
          <a:xfrm>
            <a:off x="2450592" y="4727955"/>
            <a:ext cx="4017645" cy="433070"/>
          </a:xfrm>
          <a:custGeom>
            <a:avLst/>
            <a:gdLst/>
            <a:ahLst/>
            <a:cxnLst/>
            <a:rect l="l" t="t" r="r" b="b"/>
            <a:pathLst>
              <a:path w="4017645" h="433070">
                <a:moveTo>
                  <a:pt x="0" y="432815"/>
                </a:moveTo>
                <a:lnTo>
                  <a:pt x="4017263" y="432815"/>
                </a:lnTo>
                <a:lnTo>
                  <a:pt x="4017263" y="0"/>
                </a:lnTo>
                <a:lnTo>
                  <a:pt x="0" y="0"/>
                </a:lnTo>
                <a:lnTo>
                  <a:pt x="0" y="432815"/>
                </a:lnTo>
                <a:close/>
              </a:path>
            </a:pathLst>
          </a:custGeom>
          <a:solidFill>
            <a:srgbClr val="92D050"/>
          </a:solidFill>
        </p:spPr>
        <p:txBody>
          <a:bodyPr wrap="square" lIns="0" tIns="0" rIns="0" bIns="0" rtlCol="0"/>
          <a:lstStyle/>
          <a:p>
            <a:endParaRPr/>
          </a:p>
        </p:txBody>
      </p:sp>
      <p:sp>
        <p:nvSpPr>
          <p:cNvPr id="134" name="object 94"/>
          <p:cNvSpPr/>
          <p:nvPr/>
        </p:nvSpPr>
        <p:spPr>
          <a:xfrm>
            <a:off x="6467855" y="4727955"/>
            <a:ext cx="1667510" cy="433070"/>
          </a:xfrm>
          <a:custGeom>
            <a:avLst/>
            <a:gdLst/>
            <a:ahLst/>
            <a:cxnLst/>
            <a:rect l="l" t="t" r="r" b="b"/>
            <a:pathLst>
              <a:path w="1667509" h="433070">
                <a:moveTo>
                  <a:pt x="0" y="432815"/>
                </a:moveTo>
                <a:lnTo>
                  <a:pt x="1667255" y="432815"/>
                </a:lnTo>
                <a:lnTo>
                  <a:pt x="1667255" y="0"/>
                </a:lnTo>
                <a:lnTo>
                  <a:pt x="0" y="0"/>
                </a:lnTo>
                <a:lnTo>
                  <a:pt x="0" y="432815"/>
                </a:lnTo>
                <a:close/>
              </a:path>
            </a:pathLst>
          </a:custGeom>
          <a:solidFill>
            <a:srgbClr val="92D050"/>
          </a:solidFill>
        </p:spPr>
        <p:txBody>
          <a:bodyPr wrap="square" lIns="0" tIns="0" rIns="0" bIns="0" rtlCol="0"/>
          <a:lstStyle/>
          <a:p>
            <a:endParaRPr/>
          </a:p>
        </p:txBody>
      </p:sp>
      <p:sp>
        <p:nvSpPr>
          <p:cNvPr id="135" name="object 95"/>
          <p:cNvSpPr/>
          <p:nvPr/>
        </p:nvSpPr>
        <p:spPr>
          <a:xfrm>
            <a:off x="6472428" y="4721859"/>
            <a:ext cx="0" cy="1801495"/>
          </a:xfrm>
          <a:custGeom>
            <a:avLst/>
            <a:gdLst/>
            <a:ahLst/>
            <a:cxnLst/>
            <a:rect l="l" t="t" r="r" b="b"/>
            <a:pathLst>
              <a:path h="1801495">
                <a:moveTo>
                  <a:pt x="0" y="0"/>
                </a:moveTo>
                <a:lnTo>
                  <a:pt x="0" y="1801367"/>
                </a:lnTo>
              </a:path>
            </a:pathLst>
          </a:custGeom>
          <a:ln w="3175">
            <a:solidFill>
              <a:srgbClr val="000000"/>
            </a:solidFill>
          </a:ln>
        </p:spPr>
        <p:txBody>
          <a:bodyPr wrap="square" lIns="0" tIns="0" rIns="0" bIns="0" rtlCol="0"/>
          <a:lstStyle/>
          <a:p>
            <a:endParaRPr/>
          </a:p>
        </p:txBody>
      </p:sp>
      <p:sp>
        <p:nvSpPr>
          <p:cNvPr id="136" name="object 96"/>
          <p:cNvSpPr/>
          <p:nvPr/>
        </p:nvSpPr>
        <p:spPr>
          <a:xfrm>
            <a:off x="6463284" y="4721859"/>
            <a:ext cx="0" cy="1801495"/>
          </a:xfrm>
          <a:custGeom>
            <a:avLst/>
            <a:gdLst/>
            <a:ahLst/>
            <a:cxnLst/>
            <a:rect l="l" t="t" r="r" b="b"/>
            <a:pathLst>
              <a:path h="1801495">
                <a:moveTo>
                  <a:pt x="0" y="0"/>
                </a:moveTo>
                <a:lnTo>
                  <a:pt x="0" y="1801367"/>
                </a:lnTo>
              </a:path>
            </a:pathLst>
          </a:custGeom>
          <a:ln w="3175">
            <a:solidFill>
              <a:srgbClr val="000000"/>
            </a:solidFill>
          </a:ln>
        </p:spPr>
        <p:txBody>
          <a:bodyPr wrap="square" lIns="0" tIns="0" rIns="0" bIns="0" rtlCol="0"/>
          <a:lstStyle/>
          <a:p>
            <a:endParaRPr/>
          </a:p>
        </p:txBody>
      </p:sp>
      <p:sp>
        <p:nvSpPr>
          <p:cNvPr id="137" name="object 97"/>
          <p:cNvSpPr/>
          <p:nvPr/>
        </p:nvSpPr>
        <p:spPr>
          <a:xfrm>
            <a:off x="2447544" y="5157723"/>
            <a:ext cx="5694045" cy="0"/>
          </a:xfrm>
          <a:custGeom>
            <a:avLst/>
            <a:gdLst/>
            <a:ahLst/>
            <a:cxnLst/>
            <a:rect l="l" t="t" r="r" b="b"/>
            <a:pathLst>
              <a:path w="5694045">
                <a:moveTo>
                  <a:pt x="0" y="0"/>
                </a:moveTo>
                <a:lnTo>
                  <a:pt x="5693663" y="0"/>
                </a:lnTo>
              </a:path>
            </a:pathLst>
          </a:custGeom>
          <a:ln w="6096">
            <a:solidFill>
              <a:srgbClr val="000000"/>
            </a:solidFill>
          </a:ln>
        </p:spPr>
        <p:txBody>
          <a:bodyPr wrap="square" lIns="0" tIns="0" rIns="0" bIns="0" rtlCol="0"/>
          <a:lstStyle/>
          <a:p>
            <a:endParaRPr/>
          </a:p>
        </p:txBody>
      </p:sp>
      <p:sp>
        <p:nvSpPr>
          <p:cNvPr id="138" name="object 98"/>
          <p:cNvSpPr/>
          <p:nvPr/>
        </p:nvSpPr>
        <p:spPr>
          <a:xfrm>
            <a:off x="2447544" y="5165344"/>
            <a:ext cx="5694045" cy="0"/>
          </a:xfrm>
          <a:custGeom>
            <a:avLst/>
            <a:gdLst/>
            <a:ahLst/>
            <a:cxnLst/>
            <a:rect l="l" t="t" r="r" b="b"/>
            <a:pathLst>
              <a:path w="5694045">
                <a:moveTo>
                  <a:pt x="0" y="0"/>
                </a:moveTo>
                <a:lnTo>
                  <a:pt x="5693663" y="0"/>
                </a:lnTo>
              </a:path>
            </a:pathLst>
          </a:custGeom>
          <a:ln w="3175">
            <a:solidFill>
              <a:srgbClr val="000000"/>
            </a:solidFill>
          </a:ln>
        </p:spPr>
        <p:txBody>
          <a:bodyPr wrap="square" lIns="0" tIns="0" rIns="0" bIns="0" rtlCol="0"/>
          <a:lstStyle/>
          <a:p>
            <a:endParaRPr/>
          </a:p>
        </p:txBody>
      </p:sp>
      <p:sp>
        <p:nvSpPr>
          <p:cNvPr id="139" name="object 99"/>
          <p:cNvSpPr/>
          <p:nvPr/>
        </p:nvSpPr>
        <p:spPr>
          <a:xfrm>
            <a:off x="2447544" y="5611876"/>
            <a:ext cx="5694045" cy="0"/>
          </a:xfrm>
          <a:custGeom>
            <a:avLst/>
            <a:gdLst/>
            <a:ahLst/>
            <a:cxnLst/>
            <a:rect l="l" t="t" r="r" b="b"/>
            <a:pathLst>
              <a:path w="5694045">
                <a:moveTo>
                  <a:pt x="0" y="0"/>
                </a:moveTo>
                <a:lnTo>
                  <a:pt x="5693663" y="0"/>
                </a:lnTo>
              </a:path>
            </a:pathLst>
          </a:custGeom>
          <a:ln w="12190">
            <a:solidFill>
              <a:srgbClr val="000000"/>
            </a:solidFill>
          </a:ln>
        </p:spPr>
        <p:txBody>
          <a:bodyPr wrap="square" lIns="0" tIns="0" rIns="0" bIns="0" rtlCol="0"/>
          <a:lstStyle/>
          <a:p>
            <a:endParaRPr/>
          </a:p>
        </p:txBody>
      </p:sp>
      <p:sp>
        <p:nvSpPr>
          <p:cNvPr id="140" name="object 100"/>
          <p:cNvSpPr/>
          <p:nvPr/>
        </p:nvSpPr>
        <p:spPr>
          <a:xfrm>
            <a:off x="2447544" y="6062979"/>
            <a:ext cx="5694045" cy="0"/>
          </a:xfrm>
          <a:custGeom>
            <a:avLst/>
            <a:gdLst/>
            <a:ahLst/>
            <a:cxnLst/>
            <a:rect l="l" t="t" r="r" b="b"/>
            <a:pathLst>
              <a:path w="5694045">
                <a:moveTo>
                  <a:pt x="0" y="0"/>
                </a:moveTo>
                <a:lnTo>
                  <a:pt x="5693663" y="0"/>
                </a:lnTo>
              </a:path>
            </a:pathLst>
          </a:custGeom>
          <a:ln w="12190">
            <a:solidFill>
              <a:srgbClr val="000000"/>
            </a:solidFill>
          </a:ln>
        </p:spPr>
        <p:txBody>
          <a:bodyPr wrap="square" lIns="0" tIns="0" rIns="0" bIns="0" rtlCol="0"/>
          <a:lstStyle/>
          <a:p>
            <a:endParaRPr/>
          </a:p>
        </p:txBody>
      </p:sp>
      <p:sp>
        <p:nvSpPr>
          <p:cNvPr id="141" name="object 101"/>
          <p:cNvSpPr/>
          <p:nvPr/>
        </p:nvSpPr>
        <p:spPr>
          <a:xfrm>
            <a:off x="2450592" y="4721859"/>
            <a:ext cx="0" cy="1801495"/>
          </a:xfrm>
          <a:custGeom>
            <a:avLst/>
            <a:gdLst/>
            <a:ahLst/>
            <a:cxnLst/>
            <a:rect l="l" t="t" r="r" b="b"/>
            <a:pathLst>
              <a:path h="1801495">
                <a:moveTo>
                  <a:pt x="0" y="0"/>
                </a:moveTo>
                <a:lnTo>
                  <a:pt x="0" y="1801367"/>
                </a:lnTo>
              </a:path>
            </a:pathLst>
          </a:custGeom>
          <a:ln w="12190">
            <a:solidFill>
              <a:srgbClr val="000000"/>
            </a:solidFill>
          </a:ln>
        </p:spPr>
        <p:txBody>
          <a:bodyPr wrap="square" lIns="0" tIns="0" rIns="0" bIns="0" rtlCol="0"/>
          <a:lstStyle/>
          <a:p>
            <a:endParaRPr/>
          </a:p>
        </p:txBody>
      </p:sp>
      <p:sp>
        <p:nvSpPr>
          <p:cNvPr id="142" name="object 102"/>
          <p:cNvSpPr/>
          <p:nvPr/>
        </p:nvSpPr>
        <p:spPr>
          <a:xfrm>
            <a:off x="8139683" y="4721859"/>
            <a:ext cx="0" cy="1801495"/>
          </a:xfrm>
          <a:custGeom>
            <a:avLst/>
            <a:gdLst/>
            <a:ahLst/>
            <a:cxnLst/>
            <a:rect l="l" t="t" r="r" b="b"/>
            <a:pathLst>
              <a:path h="1801495">
                <a:moveTo>
                  <a:pt x="0" y="0"/>
                </a:moveTo>
                <a:lnTo>
                  <a:pt x="0" y="1801367"/>
                </a:lnTo>
              </a:path>
            </a:pathLst>
          </a:custGeom>
          <a:ln w="3175">
            <a:solidFill>
              <a:srgbClr val="000000"/>
            </a:solidFill>
          </a:ln>
        </p:spPr>
        <p:txBody>
          <a:bodyPr wrap="square" lIns="0" tIns="0" rIns="0" bIns="0" rtlCol="0"/>
          <a:lstStyle/>
          <a:p>
            <a:endParaRPr/>
          </a:p>
        </p:txBody>
      </p:sp>
      <p:sp>
        <p:nvSpPr>
          <p:cNvPr id="143" name="object 103"/>
          <p:cNvSpPr/>
          <p:nvPr/>
        </p:nvSpPr>
        <p:spPr>
          <a:xfrm>
            <a:off x="8130540" y="4721859"/>
            <a:ext cx="0" cy="1801495"/>
          </a:xfrm>
          <a:custGeom>
            <a:avLst/>
            <a:gdLst/>
            <a:ahLst/>
            <a:cxnLst/>
            <a:rect l="l" t="t" r="r" b="b"/>
            <a:pathLst>
              <a:path h="1801495">
                <a:moveTo>
                  <a:pt x="0" y="0"/>
                </a:moveTo>
                <a:lnTo>
                  <a:pt x="0" y="1801367"/>
                </a:lnTo>
              </a:path>
            </a:pathLst>
          </a:custGeom>
          <a:ln w="3175">
            <a:solidFill>
              <a:srgbClr val="000000"/>
            </a:solidFill>
          </a:ln>
        </p:spPr>
        <p:txBody>
          <a:bodyPr wrap="square" lIns="0" tIns="0" rIns="0" bIns="0" rtlCol="0"/>
          <a:lstStyle/>
          <a:p>
            <a:endParaRPr/>
          </a:p>
        </p:txBody>
      </p:sp>
      <p:sp>
        <p:nvSpPr>
          <p:cNvPr id="144" name="object 104"/>
          <p:cNvSpPr/>
          <p:nvPr/>
        </p:nvSpPr>
        <p:spPr>
          <a:xfrm>
            <a:off x="2447544" y="4727955"/>
            <a:ext cx="4020820" cy="0"/>
          </a:xfrm>
          <a:custGeom>
            <a:avLst/>
            <a:gdLst/>
            <a:ahLst/>
            <a:cxnLst/>
            <a:rect l="l" t="t" r="r" b="b"/>
            <a:pathLst>
              <a:path w="4020820">
                <a:moveTo>
                  <a:pt x="0" y="0"/>
                </a:moveTo>
                <a:lnTo>
                  <a:pt x="4020311" y="0"/>
                </a:lnTo>
              </a:path>
            </a:pathLst>
          </a:custGeom>
          <a:ln w="12190">
            <a:solidFill>
              <a:srgbClr val="000000"/>
            </a:solidFill>
          </a:ln>
        </p:spPr>
        <p:txBody>
          <a:bodyPr wrap="square" lIns="0" tIns="0" rIns="0" bIns="0" rtlCol="0"/>
          <a:lstStyle/>
          <a:p>
            <a:endParaRPr/>
          </a:p>
        </p:txBody>
      </p:sp>
      <p:sp>
        <p:nvSpPr>
          <p:cNvPr id="145" name="object 105"/>
          <p:cNvSpPr/>
          <p:nvPr/>
        </p:nvSpPr>
        <p:spPr>
          <a:xfrm>
            <a:off x="6467855" y="4724908"/>
            <a:ext cx="1673860" cy="0"/>
          </a:xfrm>
          <a:custGeom>
            <a:avLst/>
            <a:gdLst/>
            <a:ahLst/>
            <a:cxnLst/>
            <a:rect l="l" t="t" r="r" b="b"/>
            <a:pathLst>
              <a:path w="1673859">
                <a:moveTo>
                  <a:pt x="0" y="0"/>
                </a:moveTo>
                <a:lnTo>
                  <a:pt x="1673352" y="0"/>
                </a:lnTo>
              </a:path>
            </a:pathLst>
          </a:custGeom>
          <a:ln w="6095">
            <a:solidFill>
              <a:srgbClr val="000000"/>
            </a:solidFill>
          </a:ln>
        </p:spPr>
        <p:txBody>
          <a:bodyPr wrap="square" lIns="0" tIns="0" rIns="0" bIns="0" rtlCol="0"/>
          <a:lstStyle/>
          <a:p>
            <a:endParaRPr/>
          </a:p>
        </p:txBody>
      </p:sp>
      <p:sp>
        <p:nvSpPr>
          <p:cNvPr id="146" name="object 106"/>
          <p:cNvSpPr/>
          <p:nvPr/>
        </p:nvSpPr>
        <p:spPr>
          <a:xfrm>
            <a:off x="6467855" y="4732528"/>
            <a:ext cx="1673860" cy="0"/>
          </a:xfrm>
          <a:custGeom>
            <a:avLst/>
            <a:gdLst/>
            <a:ahLst/>
            <a:cxnLst/>
            <a:rect l="l" t="t" r="r" b="b"/>
            <a:pathLst>
              <a:path w="1673859">
                <a:moveTo>
                  <a:pt x="0" y="0"/>
                </a:moveTo>
                <a:lnTo>
                  <a:pt x="1673352" y="0"/>
                </a:lnTo>
              </a:path>
            </a:pathLst>
          </a:custGeom>
          <a:ln w="3175">
            <a:solidFill>
              <a:srgbClr val="000000"/>
            </a:solidFill>
          </a:ln>
        </p:spPr>
        <p:txBody>
          <a:bodyPr wrap="square" lIns="0" tIns="0" rIns="0" bIns="0" rtlCol="0"/>
          <a:lstStyle/>
          <a:p>
            <a:endParaRPr/>
          </a:p>
        </p:txBody>
      </p:sp>
      <p:sp>
        <p:nvSpPr>
          <p:cNvPr id="147" name="object 107"/>
          <p:cNvSpPr/>
          <p:nvPr/>
        </p:nvSpPr>
        <p:spPr>
          <a:xfrm>
            <a:off x="2447544" y="6517131"/>
            <a:ext cx="5694045" cy="0"/>
          </a:xfrm>
          <a:custGeom>
            <a:avLst/>
            <a:gdLst/>
            <a:ahLst/>
            <a:cxnLst/>
            <a:rect l="l" t="t" r="r" b="b"/>
            <a:pathLst>
              <a:path w="5694045">
                <a:moveTo>
                  <a:pt x="0" y="0"/>
                </a:moveTo>
                <a:lnTo>
                  <a:pt x="5693663" y="0"/>
                </a:lnTo>
              </a:path>
            </a:pathLst>
          </a:custGeom>
          <a:ln w="12190">
            <a:solidFill>
              <a:srgbClr val="000000"/>
            </a:solidFill>
          </a:ln>
        </p:spPr>
        <p:txBody>
          <a:bodyPr wrap="square" lIns="0" tIns="0" rIns="0" bIns="0" rtlCol="0"/>
          <a:lstStyle/>
          <a:p>
            <a:endParaRPr/>
          </a:p>
        </p:txBody>
      </p:sp>
      <p:sp>
        <p:nvSpPr>
          <p:cNvPr id="148" name="object 108"/>
          <p:cNvSpPr txBox="1"/>
          <p:nvPr/>
        </p:nvSpPr>
        <p:spPr>
          <a:xfrm>
            <a:off x="2532379" y="5166359"/>
            <a:ext cx="1142365" cy="318135"/>
          </a:xfrm>
          <a:prstGeom prst="rect">
            <a:avLst/>
          </a:prstGeom>
        </p:spPr>
        <p:txBody>
          <a:bodyPr vert="horz" wrap="square" lIns="0" tIns="15240" rIns="0" bIns="0" rtlCol="0">
            <a:spAutoFit/>
          </a:bodyPr>
          <a:lstStyle/>
          <a:p>
            <a:pPr marL="12700">
              <a:lnSpc>
                <a:spcPct val="100000"/>
              </a:lnSpc>
              <a:spcBef>
                <a:spcPts val="120"/>
              </a:spcBef>
            </a:pPr>
            <a:r>
              <a:rPr sz="1900" b="1" dirty="0">
                <a:solidFill>
                  <a:srgbClr val="FFFFFF"/>
                </a:solidFill>
                <a:latin typeface="Calibri"/>
                <a:cs typeface="Calibri"/>
              </a:rPr>
              <a:t>Matematik</a:t>
            </a:r>
            <a:endParaRPr sz="1900">
              <a:latin typeface="Calibri"/>
              <a:cs typeface="Calibri"/>
            </a:endParaRPr>
          </a:p>
        </p:txBody>
      </p:sp>
      <p:sp>
        <p:nvSpPr>
          <p:cNvPr id="149" name="object 109"/>
          <p:cNvSpPr txBox="1"/>
          <p:nvPr/>
        </p:nvSpPr>
        <p:spPr>
          <a:xfrm>
            <a:off x="7165340" y="5166359"/>
            <a:ext cx="274320" cy="318135"/>
          </a:xfrm>
          <a:prstGeom prst="rect">
            <a:avLst/>
          </a:prstGeom>
        </p:spPr>
        <p:txBody>
          <a:bodyPr vert="horz" wrap="square" lIns="0" tIns="15240" rIns="0" bIns="0" rtlCol="0">
            <a:spAutoFit/>
          </a:bodyPr>
          <a:lstStyle/>
          <a:p>
            <a:pPr marL="12700">
              <a:lnSpc>
                <a:spcPct val="100000"/>
              </a:lnSpc>
              <a:spcBef>
                <a:spcPts val="120"/>
              </a:spcBef>
            </a:pPr>
            <a:r>
              <a:rPr sz="1900" b="1" spc="15" dirty="0">
                <a:solidFill>
                  <a:srgbClr val="FFFFFF"/>
                </a:solidFill>
                <a:latin typeface="Calibri"/>
                <a:cs typeface="Calibri"/>
              </a:rPr>
              <a:t>2</a:t>
            </a:r>
            <a:r>
              <a:rPr sz="1900" b="1" spc="10" dirty="0">
                <a:solidFill>
                  <a:srgbClr val="FFFFFF"/>
                </a:solidFill>
                <a:latin typeface="Calibri"/>
                <a:cs typeface="Calibri"/>
              </a:rPr>
              <a:t>0</a:t>
            </a:r>
            <a:endParaRPr sz="1900">
              <a:latin typeface="Calibri"/>
              <a:cs typeface="Calibri"/>
            </a:endParaRPr>
          </a:p>
        </p:txBody>
      </p:sp>
      <p:sp>
        <p:nvSpPr>
          <p:cNvPr id="150" name="object 110"/>
          <p:cNvSpPr txBox="1"/>
          <p:nvPr/>
        </p:nvSpPr>
        <p:spPr>
          <a:xfrm>
            <a:off x="2532379" y="5617464"/>
            <a:ext cx="1292225" cy="318135"/>
          </a:xfrm>
          <a:prstGeom prst="rect">
            <a:avLst/>
          </a:prstGeom>
        </p:spPr>
        <p:txBody>
          <a:bodyPr vert="horz" wrap="square" lIns="0" tIns="15240" rIns="0" bIns="0" rtlCol="0">
            <a:spAutoFit/>
          </a:bodyPr>
          <a:lstStyle/>
          <a:p>
            <a:pPr marL="12700">
              <a:lnSpc>
                <a:spcPct val="100000"/>
              </a:lnSpc>
              <a:spcBef>
                <a:spcPts val="120"/>
              </a:spcBef>
            </a:pPr>
            <a:r>
              <a:rPr sz="1900" b="1" dirty="0">
                <a:solidFill>
                  <a:srgbClr val="FFFFFF"/>
                </a:solidFill>
                <a:latin typeface="Calibri"/>
                <a:cs typeface="Calibri"/>
              </a:rPr>
              <a:t>Fen</a:t>
            </a:r>
            <a:r>
              <a:rPr sz="1900" b="1" spc="-40" dirty="0">
                <a:solidFill>
                  <a:srgbClr val="FFFFFF"/>
                </a:solidFill>
                <a:latin typeface="Calibri"/>
                <a:cs typeface="Calibri"/>
              </a:rPr>
              <a:t> </a:t>
            </a:r>
            <a:r>
              <a:rPr sz="1900" b="1" spc="5" dirty="0">
                <a:solidFill>
                  <a:srgbClr val="FFFFFF"/>
                </a:solidFill>
                <a:latin typeface="Calibri"/>
                <a:cs typeface="Calibri"/>
              </a:rPr>
              <a:t>Bilimleri</a:t>
            </a:r>
            <a:endParaRPr sz="1900">
              <a:latin typeface="Calibri"/>
              <a:cs typeface="Calibri"/>
            </a:endParaRPr>
          </a:p>
        </p:txBody>
      </p:sp>
      <p:sp>
        <p:nvSpPr>
          <p:cNvPr id="151" name="object 111"/>
          <p:cNvSpPr txBox="1"/>
          <p:nvPr/>
        </p:nvSpPr>
        <p:spPr>
          <a:xfrm>
            <a:off x="7165340" y="5617464"/>
            <a:ext cx="274320" cy="318135"/>
          </a:xfrm>
          <a:prstGeom prst="rect">
            <a:avLst/>
          </a:prstGeom>
        </p:spPr>
        <p:txBody>
          <a:bodyPr vert="horz" wrap="square" lIns="0" tIns="15240" rIns="0" bIns="0" rtlCol="0">
            <a:spAutoFit/>
          </a:bodyPr>
          <a:lstStyle/>
          <a:p>
            <a:pPr marL="12700">
              <a:lnSpc>
                <a:spcPct val="100000"/>
              </a:lnSpc>
              <a:spcBef>
                <a:spcPts val="120"/>
              </a:spcBef>
            </a:pPr>
            <a:r>
              <a:rPr sz="1900" b="1" spc="15" dirty="0">
                <a:solidFill>
                  <a:srgbClr val="FFFFFF"/>
                </a:solidFill>
                <a:latin typeface="Calibri"/>
                <a:cs typeface="Calibri"/>
              </a:rPr>
              <a:t>2</a:t>
            </a:r>
            <a:r>
              <a:rPr sz="1900" b="1" spc="10" dirty="0">
                <a:solidFill>
                  <a:srgbClr val="FFFFFF"/>
                </a:solidFill>
                <a:latin typeface="Calibri"/>
                <a:cs typeface="Calibri"/>
              </a:rPr>
              <a:t>0</a:t>
            </a:r>
            <a:endParaRPr sz="1900">
              <a:latin typeface="Calibri"/>
              <a:cs typeface="Calibri"/>
            </a:endParaRPr>
          </a:p>
        </p:txBody>
      </p:sp>
      <p:sp>
        <p:nvSpPr>
          <p:cNvPr id="152" name="object 112"/>
          <p:cNvSpPr txBox="1"/>
          <p:nvPr/>
        </p:nvSpPr>
        <p:spPr>
          <a:xfrm>
            <a:off x="4074666" y="6071615"/>
            <a:ext cx="769620" cy="318135"/>
          </a:xfrm>
          <a:prstGeom prst="rect">
            <a:avLst/>
          </a:prstGeom>
        </p:spPr>
        <p:txBody>
          <a:bodyPr vert="horz" wrap="square" lIns="0" tIns="15240" rIns="0" bIns="0" rtlCol="0">
            <a:spAutoFit/>
          </a:bodyPr>
          <a:lstStyle/>
          <a:p>
            <a:pPr marL="12700">
              <a:lnSpc>
                <a:spcPct val="100000"/>
              </a:lnSpc>
              <a:spcBef>
                <a:spcPts val="120"/>
              </a:spcBef>
            </a:pPr>
            <a:r>
              <a:rPr sz="1900" b="1" spc="-155" dirty="0">
                <a:solidFill>
                  <a:srgbClr val="FFFFFF"/>
                </a:solidFill>
                <a:latin typeface="Calibri"/>
                <a:cs typeface="Calibri"/>
              </a:rPr>
              <a:t>T</a:t>
            </a:r>
            <a:r>
              <a:rPr sz="1900" b="1" spc="10" dirty="0">
                <a:solidFill>
                  <a:srgbClr val="FFFFFF"/>
                </a:solidFill>
                <a:latin typeface="Calibri"/>
                <a:cs typeface="Calibri"/>
              </a:rPr>
              <a:t>op</a:t>
            </a:r>
            <a:r>
              <a:rPr sz="1900" b="1" spc="5" dirty="0">
                <a:solidFill>
                  <a:srgbClr val="FFFFFF"/>
                </a:solidFill>
                <a:latin typeface="Calibri"/>
                <a:cs typeface="Calibri"/>
              </a:rPr>
              <a:t>l</a:t>
            </a:r>
            <a:r>
              <a:rPr sz="1900" b="1" spc="15" dirty="0">
                <a:solidFill>
                  <a:srgbClr val="FFFFFF"/>
                </a:solidFill>
                <a:latin typeface="Calibri"/>
                <a:cs typeface="Calibri"/>
              </a:rPr>
              <a:t>am</a:t>
            </a:r>
            <a:endParaRPr sz="1900">
              <a:latin typeface="Calibri"/>
              <a:cs typeface="Calibri"/>
            </a:endParaRPr>
          </a:p>
        </p:txBody>
      </p:sp>
      <p:sp>
        <p:nvSpPr>
          <p:cNvPr id="153" name="object 113"/>
          <p:cNvSpPr txBox="1"/>
          <p:nvPr/>
        </p:nvSpPr>
        <p:spPr>
          <a:xfrm>
            <a:off x="7165340" y="6071615"/>
            <a:ext cx="274320" cy="318135"/>
          </a:xfrm>
          <a:prstGeom prst="rect">
            <a:avLst/>
          </a:prstGeom>
        </p:spPr>
        <p:txBody>
          <a:bodyPr vert="horz" wrap="square" lIns="0" tIns="15240" rIns="0" bIns="0" rtlCol="0">
            <a:spAutoFit/>
          </a:bodyPr>
          <a:lstStyle/>
          <a:p>
            <a:pPr marL="12700">
              <a:lnSpc>
                <a:spcPct val="100000"/>
              </a:lnSpc>
              <a:spcBef>
                <a:spcPts val="120"/>
              </a:spcBef>
            </a:pPr>
            <a:r>
              <a:rPr sz="1900" b="1" spc="15" dirty="0">
                <a:solidFill>
                  <a:srgbClr val="FFFFFF"/>
                </a:solidFill>
                <a:latin typeface="Calibri"/>
                <a:cs typeface="Calibri"/>
              </a:rPr>
              <a:t>4</a:t>
            </a:r>
            <a:r>
              <a:rPr sz="1900" b="1" spc="10" dirty="0">
                <a:solidFill>
                  <a:srgbClr val="FFFFFF"/>
                </a:solidFill>
                <a:latin typeface="Calibri"/>
                <a:cs typeface="Calibri"/>
              </a:rPr>
              <a:t>0</a:t>
            </a:r>
            <a:endParaRPr sz="1900">
              <a:latin typeface="Calibri"/>
              <a:cs typeface="Calibri"/>
            </a:endParaRPr>
          </a:p>
        </p:txBody>
      </p:sp>
      <p:sp>
        <p:nvSpPr>
          <p:cNvPr id="154" name="object 114"/>
          <p:cNvSpPr txBox="1"/>
          <p:nvPr/>
        </p:nvSpPr>
        <p:spPr>
          <a:xfrm>
            <a:off x="2587244" y="2270760"/>
            <a:ext cx="5273040" cy="2771775"/>
          </a:xfrm>
          <a:prstGeom prst="rect">
            <a:avLst/>
          </a:prstGeom>
        </p:spPr>
        <p:txBody>
          <a:bodyPr vert="horz" wrap="square" lIns="0" tIns="127635" rIns="0" bIns="0" rtlCol="0">
            <a:spAutoFit/>
          </a:bodyPr>
          <a:lstStyle/>
          <a:p>
            <a:pPr marL="12700">
              <a:lnSpc>
                <a:spcPct val="100000"/>
              </a:lnSpc>
              <a:spcBef>
                <a:spcPts val="1005"/>
              </a:spcBef>
              <a:tabLst>
                <a:tab pos="4642485" algn="l"/>
              </a:tabLst>
            </a:pPr>
            <a:r>
              <a:rPr sz="1900" b="1" spc="-45" dirty="0">
                <a:solidFill>
                  <a:srgbClr val="FFFFFF"/>
                </a:solidFill>
                <a:latin typeface="Calibri"/>
                <a:cs typeface="Calibri"/>
              </a:rPr>
              <a:t>T.C. </a:t>
            </a:r>
            <a:r>
              <a:rPr sz="1900" b="1" spc="5" dirty="0">
                <a:solidFill>
                  <a:srgbClr val="FFFFFF"/>
                </a:solidFill>
                <a:latin typeface="Calibri"/>
                <a:cs typeface="Calibri"/>
              </a:rPr>
              <a:t>İnkılap </a:t>
            </a:r>
            <a:r>
              <a:rPr sz="1900" b="1" spc="-15" dirty="0">
                <a:solidFill>
                  <a:srgbClr val="FFFFFF"/>
                </a:solidFill>
                <a:latin typeface="Calibri"/>
                <a:cs typeface="Calibri"/>
              </a:rPr>
              <a:t>Tarihi</a:t>
            </a:r>
            <a:r>
              <a:rPr sz="1900" b="1" spc="100" dirty="0">
                <a:solidFill>
                  <a:srgbClr val="FFFFFF"/>
                </a:solidFill>
                <a:latin typeface="Calibri"/>
                <a:cs typeface="Calibri"/>
              </a:rPr>
              <a:t> </a:t>
            </a:r>
            <a:r>
              <a:rPr sz="1900" b="1" spc="-5" dirty="0">
                <a:solidFill>
                  <a:srgbClr val="FFFFFF"/>
                </a:solidFill>
                <a:latin typeface="Calibri"/>
                <a:cs typeface="Calibri"/>
              </a:rPr>
              <a:t>ve</a:t>
            </a:r>
            <a:r>
              <a:rPr sz="1900" b="1" spc="30" dirty="0">
                <a:solidFill>
                  <a:srgbClr val="FFFFFF"/>
                </a:solidFill>
                <a:latin typeface="Calibri"/>
                <a:cs typeface="Calibri"/>
              </a:rPr>
              <a:t> </a:t>
            </a:r>
            <a:r>
              <a:rPr sz="1900" b="1" spc="-10" dirty="0">
                <a:solidFill>
                  <a:srgbClr val="FFFFFF"/>
                </a:solidFill>
                <a:latin typeface="Calibri"/>
                <a:cs typeface="Calibri"/>
              </a:rPr>
              <a:t>Atatürkçülük	</a:t>
            </a:r>
            <a:r>
              <a:rPr sz="1900" b="1" spc="10" dirty="0">
                <a:solidFill>
                  <a:srgbClr val="FFFFFF"/>
                </a:solidFill>
                <a:latin typeface="Calibri"/>
                <a:cs typeface="Calibri"/>
              </a:rPr>
              <a:t>10</a:t>
            </a:r>
            <a:endParaRPr sz="1900" dirty="0">
              <a:latin typeface="Calibri"/>
              <a:cs typeface="Calibri"/>
            </a:endParaRPr>
          </a:p>
          <a:p>
            <a:pPr marL="12700">
              <a:lnSpc>
                <a:spcPct val="100000"/>
              </a:lnSpc>
              <a:spcBef>
                <a:spcPts val="915"/>
              </a:spcBef>
              <a:tabLst>
                <a:tab pos="4642485" algn="l"/>
              </a:tabLst>
            </a:pPr>
            <a:r>
              <a:rPr sz="1900" b="1" spc="5" dirty="0">
                <a:solidFill>
                  <a:srgbClr val="FFFFFF"/>
                </a:solidFill>
                <a:latin typeface="Calibri"/>
                <a:cs typeface="Calibri"/>
              </a:rPr>
              <a:t>Din Kültürü </a:t>
            </a:r>
            <a:r>
              <a:rPr sz="1900" b="1" spc="-5" dirty="0">
                <a:solidFill>
                  <a:srgbClr val="FFFFFF"/>
                </a:solidFill>
                <a:latin typeface="Calibri"/>
                <a:cs typeface="Calibri"/>
              </a:rPr>
              <a:t>ve</a:t>
            </a:r>
            <a:r>
              <a:rPr sz="1900" b="1" spc="50" dirty="0">
                <a:solidFill>
                  <a:srgbClr val="FFFFFF"/>
                </a:solidFill>
                <a:latin typeface="Calibri"/>
                <a:cs typeface="Calibri"/>
              </a:rPr>
              <a:t> </a:t>
            </a:r>
            <a:r>
              <a:rPr sz="1900" b="1" spc="10" dirty="0">
                <a:solidFill>
                  <a:srgbClr val="FFFFFF"/>
                </a:solidFill>
                <a:latin typeface="Calibri"/>
                <a:cs typeface="Calibri"/>
              </a:rPr>
              <a:t>Ahlak</a:t>
            </a:r>
            <a:r>
              <a:rPr sz="1900" b="1" spc="20" dirty="0">
                <a:solidFill>
                  <a:srgbClr val="FFFFFF"/>
                </a:solidFill>
                <a:latin typeface="Calibri"/>
                <a:cs typeface="Calibri"/>
              </a:rPr>
              <a:t> </a:t>
            </a:r>
            <a:r>
              <a:rPr sz="1900" b="1" spc="5" dirty="0">
                <a:solidFill>
                  <a:srgbClr val="FFFFFF"/>
                </a:solidFill>
                <a:latin typeface="Calibri"/>
                <a:cs typeface="Calibri"/>
              </a:rPr>
              <a:t>Bilgisi	</a:t>
            </a:r>
            <a:r>
              <a:rPr sz="1900" b="1" spc="10" dirty="0">
                <a:solidFill>
                  <a:srgbClr val="FFFFFF"/>
                </a:solidFill>
                <a:latin typeface="Calibri"/>
                <a:cs typeface="Calibri"/>
              </a:rPr>
              <a:t>10</a:t>
            </a:r>
            <a:endParaRPr sz="1900" dirty="0">
              <a:latin typeface="Calibri"/>
              <a:cs typeface="Calibri"/>
            </a:endParaRPr>
          </a:p>
          <a:p>
            <a:pPr marL="12700">
              <a:lnSpc>
                <a:spcPct val="100000"/>
              </a:lnSpc>
              <a:spcBef>
                <a:spcPts val="910"/>
              </a:spcBef>
              <a:tabLst>
                <a:tab pos="4642485" algn="l"/>
              </a:tabLst>
            </a:pPr>
            <a:r>
              <a:rPr sz="1900" b="1" spc="-5" dirty="0">
                <a:solidFill>
                  <a:srgbClr val="FFFFFF"/>
                </a:solidFill>
                <a:latin typeface="Calibri"/>
                <a:cs typeface="Calibri"/>
              </a:rPr>
              <a:t>Yabancı</a:t>
            </a:r>
            <a:r>
              <a:rPr sz="1900" b="1" spc="-15" dirty="0">
                <a:solidFill>
                  <a:srgbClr val="FFFFFF"/>
                </a:solidFill>
                <a:latin typeface="Calibri"/>
                <a:cs typeface="Calibri"/>
              </a:rPr>
              <a:t> </a:t>
            </a:r>
            <a:r>
              <a:rPr sz="1900" b="1" dirty="0">
                <a:solidFill>
                  <a:srgbClr val="FFFFFF"/>
                </a:solidFill>
                <a:latin typeface="Calibri"/>
                <a:cs typeface="Calibri"/>
              </a:rPr>
              <a:t>Dil	</a:t>
            </a:r>
            <a:r>
              <a:rPr sz="1900" b="1" spc="10" dirty="0">
                <a:solidFill>
                  <a:srgbClr val="FFFFFF"/>
                </a:solidFill>
                <a:latin typeface="Calibri"/>
                <a:cs typeface="Calibri"/>
              </a:rPr>
              <a:t>10</a:t>
            </a:r>
            <a:endParaRPr sz="1900" dirty="0">
              <a:latin typeface="Calibri"/>
              <a:cs typeface="Calibri"/>
            </a:endParaRPr>
          </a:p>
          <a:p>
            <a:pPr marL="1554480">
              <a:lnSpc>
                <a:spcPct val="100000"/>
              </a:lnSpc>
              <a:spcBef>
                <a:spcPts val="910"/>
              </a:spcBef>
              <a:tabLst>
                <a:tab pos="4642485" algn="l"/>
              </a:tabLst>
            </a:pPr>
            <a:r>
              <a:rPr sz="1900" b="1" spc="-15" dirty="0">
                <a:solidFill>
                  <a:srgbClr val="FFFFFF"/>
                </a:solidFill>
                <a:latin typeface="Calibri"/>
                <a:cs typeface="Calibri"/>
              </a:rPr>
              <a:t>Toplam	</a:t>
            </a:r>
            <a:r>
              <a:rPr sz="1900" b="1" spc="10" dirty="0">
                <a:solidFill>
                  <a:srgbClr val="FFFFFF"/>
                </a:solidFill>
                <a:latin typeface="Calibri"/>
                <a:cs typeface="Calibri"/>
              </a:rPr>
              <a:t>50</a:t>
            </a:r>
            <a:endParaRPr sz="1900" dirty="0">
              <a:latin typeface="Calibri"/>
              <a:cs typeface="Calibri"/>
            </a:endParaRPr>
          </a:p>
          <a:p>
            <a:pPr>
              <a:lnSpc>
                <a:spcPct val="100000"/>
              </a:lnSpc>
            </a:pPr>
            <a:endParaRPr sz="1900" dirty="0">
              <a:latin typeface="Times New Roman"/>
              <a:cs typeface="Times New Roman"/>
            </a:endParaRPr>
          </a:p>
          <a:p>
            <a:pPr marL="1338580">
              <a:lnSpc>
                <a:spcPct val="100000"/>
              </a:lnSpc>
              <a:spcBef>
                <a:spcPts val="1560"/>
              </a:spcBef>
            </a:pPr>
            <a:r>
              <a:rPr sz="1900" b="1" spc="5" dirty="0">
                <a:solidFill>
                  <a:srgbClr val="FFFFFF"/>
                </a:solidFill>
                <a:latin typeface="Calibri"/>
                <a:cs typeface="Calibri"/>
              </a:rPr>
              <a:t>İKİNCİ </a:t>
            </a:r>
            <a:r>
              <a:rPr sz="1900" b="1" dirty="0">
                <a:solidFill>
                  <a:srgbClr val="FFFFFF"/>
                </a:solidFill>
                <a:latin typeface="Calibri"/>
                <a:cs typeface="Calibri"/>
              </a:rPr>
              <a:t>BÖLÜM </a:t>
            </a:r>
            <a:r>
              <a:rPr sz="1900" b="1" spc="-25" dirty="0">
                <a:solidFill>
                  <a:srgbClr val="FFFFFF"/>
                </a:solidFill>
                <a:latin typeface="Calibri"/>
                <a:cs typeface="Calibri"/>
              </a:rPr>
              <a:t>SAYISAL</a:t>
            </a:r>
            <a:r>
              <a:rPr sz="1900" b="1" spc="95" dirty="0">
                <a:solidFill>
                  <a:srgbClr val="FFFFFF"/>
                </a:solidFill>
                <a:latin typeface="Calibri"/>
                <a:cs typeface="Calibri"/>
              </a:rPr>
              <a:t> </a:t>
            </a:r>
            <a:r>
              <a:rPr sz="1900" b="1" spc="5" dirty="0">
                <a:solidFill>
                  <a:srgbClr val="FFFFFF"/>
                </a:solidFill>
                <a:latin typeface="Calibri"/>
                <a:cs typeface="Calibri"/>
              </a:rPr>
              <a:t>ALAN</a:t>
            </a:r>
            <a:endParaRPr sz="1900" dirty="0">
              <a:latin typeface="Calibri"/>
              <a:cs typeface="Calibri"/>
            </a:endParaRPr>
          </a:p>
          <a:p>
            <a:pPr marL="1362710">
              <a:lnSpc>
                <a:spcPct val="100000"/>
              </a:lnSpc>
              <a:spcBef>
                <a:spcPts val="555"/>
              </a:spcBef>
              <a:tabLst>
                <a:tab pos="4170045" algn="l"/>
              </a:tabLst>
            </a:pPr>
            <a:r>
              <a:rPr sz="1900" b="1" dirty="0">
                <a:solidFill>
                  <a:srgbClr val="FF0000"/>
                </a:solidFill>
                <a:latin typeface="Calibri"/>
                <a:cs typeface="Calibri"/>
              </a:rPr>
              <a:t>Alt</a:t>
            </a:r>
            <a:r>
              <a:rPr sz="1900" b="1" spc="35" dirty="0">
                <a:solidFill>
                  <a:srgbClr val="FF0000"/>
                </a:solidFill>
                <a:latin typeface="Calibri"/>
                <a:cs typeface="Calibri"/>
              </a:rPr>
              <a:t> </a:t>
            </a:r>
            <a:r>
              <a:rPr sz="1900" b="1" spc="-20" dirty="0">
                <a:solidFill>
                  <a:srgbClr val="FF0000"/>
                </a:solidFill>
                <a:latin typeface="Calibri"/>
                <a:cs typeface="Calibri"/>
              </a:rPr>
              <a:t>Testler	</a:t>
            </a:r>
            <a:r>
              <a:rPr sz="1900" b="1" spc="5" dirty="0">
                <a:solidFill>
                  <a:srgbClr val="FF0000"/>
                </a:solidFill>
                <a:latin typeface="Calibri"/>
                <a:cs typeface="Calibri"/>
              </a:rPr>
              <a:t>Soru</a:t>
            </a:r>
            <a:r>
              <a:rPr sz="1900" b="1" spc="-50" dirty="0">
                <a:solidFill>
                  <a:srgbClr val="FF0000"/>
                </a:solidFill>
                <a:latin typeface="Calibri"/>
                <a:cs typeface="Calibri"/>
              </a:rPr>
              <a:t> </a:t>
            </a:r>
            <a:r>
              <a:rPr sz="1900" b="1" spc="5" dirty="0">
                <a:solidFill>
                  <a:srgbClr val="FF0000"/>
                </a:solidFill>
                <a:latin typeface="Calibri"/>
                <a:cs typeface="Calibri"/>
              </a:rPr>
              <a:t>Sayısı</a:t>
            </a:r>
            <a:endParaRPr sz="1900" dirty="0">
              <a:latin typeface="Calibri"/>
              <a:cs typeface="Calibri"/>
            </a:endParaRPr>
          </a:p>
        </p:txBody>
      </p:sp>
      <p:sp>
        <p:nvSpPr>
          <p:cNvPr id="155" name="Metin kutusu 154"/>
          <p:cNvSpPr txBox="1"/>
          <p:nvPr/>
        </p:nvSpPr>
        <p:spPr>
          <a:xfrm>
            <a:off x="2222720" y="371701"/>
            <a:ext cx="8470679" cy="830997"/>
          </a:xfrm>
          <a:prstGeom prst="rect">
            <a:avLst/>
          </a:prstGeom>
          <a:noFill/>
        </p:spPr>
        <p:txBody>
          <a:bodyPr wrap="square" rtlCol="0">
            <a:spAutoFit/>
          </a:bodyPr>
          <a:lstStyle/>
          <a:p>
            <a:pPr algn="ctr"/>
            <a:r>
              <a:rPr lang="tr-TR" sz="2400" b="1" dirty="0" smtClean="0">
                <a:ln>
                  <a:solidFill>
                    <a:schemeClr val="tx1"/>
                  </a:solidFill>
                </a:ln>
                <a:solidFill>
                  <a:srgbClr val="FF0000"/>
                </a:solidFill>
              </a:rPr>
              <a:t>2019 SINAVLA ÖĞRENCİ ALAN ORTAÖĞRETİM KURUMLARINA İLİŞİKİN MERKEZİ SINAV</a:t>
            </a:r>
            <a:endParaRPr lang="tr-TR" sz="2400" b="1" dirty="0">
              <a:ln>
                <a:solidFill>
                  <a:schemeClr val="tx1"/>
                </a:solidFill>
              </a:ln>
              <a:solidFill>
                <a:srgbClr val="FF0000"/>
              </a:solidFill>
            </a:endParaRPr>
          </a:p>
        </p:txBody>
      </p:sp>
      <p:pic>
        <p:nvPicPr>
          <p:cNvPr id="43" name="Resim 4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700" y="-188065"/>
            <a:ext cx="2025650" cy="202565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object 64"/>
          <p:cNvSpPr/>
          <p:nvPr/>
        </p:nvSpPr>
        <p:spPr>
          <a:xfrm>
            <a:off x="0" y="777748"/>
            <a:ext cx="5376672" cy="3023616"/>
          </a:xfrm>
          <a:prstGeom prst="rect">
            <a:avLst/>
          </a:prstGeom>
          <a:blipFill>
            <a:blip r:embed="rId2" cstate="print"/>
            <a:stretch>
              <a:fillRect/>
            </a:stretch>
          </a:blipFill>
        </p:spPr>
        <p:txBody>
          <a:bodyPr wrap="square" lIns="0" tIns="0" rIns="0" bIns="0" rtlCol="0"/>
          <a:lstStyle/>
          <a:p>
            <a:endParaRPr/>
          </a:p>
        </p:txBody>
      </p:sp>
      <p:sp>
        <p:nvSpPr>
          <p:cNvPr id="66" name="object 66"/>
          <p:cNvSpPr/>
          <p:nvPr/>
        </p:nvSpPr>
        <p:spPr>
          <a:xfrm>
            <a:off x="0" y="777748"/>
            <a:ext cx="10692384" cy="6004560"/>
          </a:xfrm>
          <a:prstGeom prst="rect">
            <a:avLst/>
          </a:prstGeom>
          <a:blipFill>
            <a:blip r:embed="rId3" cstate="print"/>
            <a:stretch>
              <a:fillRect/>
            </a:stretch>
          </a:blipFill>
        </p:spPr>
        <p:txBody>
          <a:bodyPr wrap="square" lIns="0" tIns="0" rIns="0" bIns="0" rtlCol="0"/>
          <a:lstStyle/>
          <a:p>
            <a:endParaRPr/>
          </a:p>
        </p:txBody>
      </p:sp>
      <p:sp>
        <p:nvSpPr>
          <p:cNvPr id="67" name="object 67"/>
          <p:cNvSpPr/>
          <p:nvPr/>
        </p:nvSpPr>
        <p:spPr>
          <a:xfrm>
            <a:off x="2146300" y="425450"/>
            <a:ext cx="7619295" cy="896386"/>
          </a:xfrm>
          <a:prstGeom prst="rect">
            <a:avLst/>
          </a:prstGeom>
          <a:blipFill>
            <a:blip r:embed="rId4" cstate="print"/>
            <a:stretch>
              <a:fillRect/>
            </a:stretch>
          </a:blipFill>
        </p:spPr>
        <p:txBody>
          <a:bodyPr wrap="square" lIns="0" tIns="0" rIns="0" bIns="0" rtlCol="0"/>
          <a:lstStyle/>
          <a:p>
            <a:endParaRPr/>
          </a:p>
        </p:txBody>
      </p:sp>
      <p:sp>
        <p:nvSpPr>
          <p:cNvPr id="68" name="object 68"/>
          <p:cNvSpPr txBox="1"/>
          <p:nvPr/>
        </p:nvSpPr>
        <p:spPr>
          <a:xfrm>
            <a:off x="927100" y="1943099"/>
            <a:ext cx="9296400" cy="3716530"/>
          </a:xfrm>
          <a:prstGeom prst="rect">
            <a:avLst/>
          </a:prstGeom>
        </p:spPr>
        <p:txBody>
          <a:bodyPr vert="horz" wrap="square" lIns="0" tIns="12065" rIns="0" bIns="0" rtlCol="0">
            <a:spAutoFit/>
          </a:bodyPr>
          <a:lstStyle/>
          <a:p>
            <a:pPr marL="262255" marR="5080" indent="-250190">
              <a:lnSpc>
                <a:spcPct val="101299"/>
              </a:lnSpc>
              <a:spcBef>
                <a:spcPts val="95"/>
              </a:spcBef>
            </a:pPr>
            <a:r>
              <a:rPr sz="2400" dirty="0">
                <a:latin typeface="Verdana"/>
                <a:cs typeface="Verdana"/>
              </a:rPr>
              <a:t>› </a:t>
            </a:r>
            <a:r>
              <a:rPr sz="2400" spc="20" dirty="0">
                <a:latin typeface="Century Gothic"/>
                <a:cs typeface="Century Gothic"/>
              </a:rPr>
              <a:t>Öğrencinin </a:t>
            </a:r>
            <a:r>
              <a:rPr sz="2400" spc="15" dirty="0">
                <a:latin typeface="Century Gothic"/>
                <a:cs typeface="Century Gothic"/>
              </a:rPr>
              <a:t>cevap </a:t>
            </a:r>
            <a:r>
              <a:rPr sz="2400" spc="20" dirty="0">
                <a:latin typeface="Century Gothic"/>
                <a:cs typeface="Century Gothic"/>
              </a:rPr>
              <a:t>kâğıdında </a:t>
            </a:r>
            <a:r>
              <a:rPr sz="2400" spc="15" dirty="0">
                <a:latin typeface="Century Gothic"/>
                <a:cs typeface="Century Gothic"/>
              </a:rPr>
              <a:t>yazılı olan bilgilerinde hata  varsa, cevap kâğıdı kullanılamayacak durumdaysa, cevap  </a:t>
            </a:r>
            <a:r>
              <a:rPr sz="2400" spc="20" dirty="0">
                <a:latin typeface="Century Gothic"/>
                <a:cs typeface="Century Gothic"/>
              </a:rPr>
              <a:t>kâğıdında </a:t>
            </a:r>
            <a:r>
              <a:rPr sz="2400" spc="15" dirty="0">
                <a:latin typeface="Century Gothic"/>
                <a:cs typeface="Century Gothic"/>
              </a:rPr>
              <a:t>baskı </a:t>
            </a:r>
            <a:r>
              <a:rPr sz="2400" spc="10" dirty="0">
                <a:latin typeface="Century Gothic"/>
                <a:cs typeface="Century Gothic"/>
              </a:rPr>
              <a:t>hatası </a:t>
            </a:r>
            <a:r>
              <a:rPr sz="2400" spc="15" dirty="0">
                <a:latin typeface="Century Gothic"/>
                <a:cs typeface="Century Gothic"/>
              </a:rPr>
              <a:t>varsa ya da öğrencinin </a:t>
            </a:r>
            <a:r>
              <a:rPr sz="2400" spc="20" dirty="0">
                <a:latin typeface="Century Gothic"/>
                <a:cs typeface="Century Gothic"/>
              </a:rPr>
              <a:t>adına  </a:t>
            </a:r>
            <a:r>
              <a:rPr sz="2400" spc="15" dirty="0">
                <a:latin typeface="Century Gothic"/>
                <a:cs typeface="Century Gothic"/>
              </a:rPr>
              <a:t>düzenlenmiş cevap kâğıdı bulunmuyorsa, sınav başlamadan  önce salon görevlileri </a:t>
            </a:r>
            <a:r>
              <a:rPr sz="2400" spc="10" dirty="0">
                <a:latin typeface="Century Gothic"/>
                <a:cs typeface="Century Gothic"/>
              </a:rPr>
              <a:t>tarafından tutanak </a:t>
            </a:r>
            <a:r>
              <a:rPr sz="2400" spc="15" dirty="0">
                <a:latin typeface="Century Gothic"/>
                <a:cs typeface="Century Gothic"/>
              </a:rPr>
              <a:t>hazırlanır. </a:t>
            </a:r>
            <a:r>
              <a:rPr sz="2400" spc="20" dirty="0">
                <a:latin typeface="Century Gothic"/>
                <a:cs typeface="Century Gothic"/>
              </a:rPr>
              <a:t>Bu  </a:t>
            </a:r>
            <a:r>
              <a:rPr sz="2400" spc="15" dirty="0">
                <a:latin typeface="Century Gothic"/>
                <a:cs typeface="Century Gothic"/>
              </a:rPr>
              <a:t>öğrenciye yedek cevap kâğıdı verilir. Öğrenci bilgileri,</a:t>
            </a:r>
            <a:r>
              <a:rPr sz="2400" spc="-235" dirty="0">
                <a:latin typeface="Century Gothic"/>
                <a:cs typeface="Century Gothic"/>
              </a:rPr>
              <a:t> </a:t>
            </a:r>
            <a:r>
              <a:rPr sz="2400" spc="15" dirty="0">
                <a:latin typeface="Century Gothic"/>
                <a:cs typeface="Century Gothic"/>
              </a:rPr>
              <a:t>yedek  cevap </a:t>
            </a:r>
            <a:r>
              <a:rPr sz="2400" spc="20" dirty="0">
                <a:latin typeface="Century Gothic"/>
                <a:cs typeface="Century Gothic"/>
              </a:rPr>
              <a:t>kâğıdında </a:t>
            </a:r>
            <a:r>
              <a:rPr sz="2400" spc="15" dirty="0">
                <a:latin typeface="Century Gothic"/>
                <a:cs typeface="Century Gothic"/>
              </a:rPr>
              <a:t>boş olarak gönderileceği için bu bilgiler  </a:t>
            </a:r>
            <a:r>
              <a:rPr sz="2400" spc="10" dirty="0">
                <a:latin typeface="Century Gothic"/>
                <a:cs typeface="Century Gothic"/>
              </a:rPr>
              <a:t>öğrenci </a:t>
            </a:r>
            <a:r>
              <a:rPr sz="2400" spc="15" dirty="0">
                <a:latin typeface="Century Gothic"/>
                <a:cs typeface="Century Gothic"/>
              </a:rPr>
              <a:t>tarafından tam </a:t>
            </a:r>
            <a:r>
              <a:rPr sz="2400" spc="20" dirty="0">
                <a:latin typeface="Century Gothic"/>
                <a:cs typeface="Century Gothic"/>
              </a:rPr>
              <a:t>ve </a:t>
            </a:r>
            <a:r>
              <a:rPr sz="2400" spc="15" dirty="0">
                <a:latin typeface="Century Gothic"/>
                <a:cs typeface="Century Gothic"/>
              </a:rPr>
              <a:t>eksiksiz olarak kodlanır. Kullanılan  yedek cevap </a:t>
            </a:r>
            <a:r>
              <a:rPr sz="2400" spc="20" dirty="0">
                <a:latin typeface="Century Gothic"/>
                <a:cs typeface="Century Gothic"/>
              </a:rPr>
              <a:t>kâğıdının </a:t>
            </a:r>
            <a:r>
              <a:rPr sz="2400" spc="15" dirty="0">
                <a:latin typeface="Century Gothic"/>
                <a:cs typeface="Century Gothic"/>
              </a:rPr>
              <a:t>doğru </a:t>
            </a:r>
            <a:r>
              <a:rPr sz="2400" spc="20" dirty="0">
                <a:latin typeface="Century Gothic"/>
                <a:cs typeface="Century Gothic"/>
              </a:rPr>
              <a:t>ve </a:t>
            </a:r>
            <a:r>
              <a:rPr sz="2400" spc="15" dirty="0">
                <a:latin typeface="Century Gothic"/>
                <a:cs typeface="Century Gothic"/>
              </a:rPr>
              <a:t>eksiksiz olarak kodlandığı  salon görevlilerince </a:t>
            </a:r>
            <a:r>
              <a:rPr sz="2400" spc="10" dirty="0">
                <a:latin typeface="Century Gothic"/>
                <a:cs typeface="Century Gothic"/>
              </a:rPr>
              <a:t>kontrol</a:t>
            </a:r>
            <a:r>
              <a:rPr sz="2400" spc="-100" dirty="0">
                <a:latin typeface="Century Gothic"/>
                <a:cs typeface="Century Gothic"/>
              </a:rPr>
              <a:t> </a:t>
            </a:r>
            <a:r>
              <a:rPr sz="2400" spc="15" dirty="0">
                <a:latin typeface="Century Gothic"/>
                <a:cs typeface="Century Gothic"/>
              </a:rPr>
              <a:t>edilir.</a:t>
            </a:r>
            <a:endParaRPr sz="2400" dirty="0">
              <a:latin typeface="Century Gothic"/>
              <a:cs typeface="Century Gothic"/>
            </a:endParaRPr>
          </a:p>
        </p:txBody>
      </p:sp>
      <p:pic>
        <p:nvPicPr>
          <p:cNvPr id="69" name="Resim 6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3700" y="-188065"/>
            <a:ext cx="2025650" cy="202565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object 64"/>
          <p:cNvSpPr/>
          <p:nvPr/>
        </p:nvSpPr>
        <p:spPr>
          <a:xfrm>
            <a:off x="0" y="777748"/>
            <a:ext cx="5376672" cy="3023616"/>
          </a:xfrm>
          <a:prstGeom prst="rect">
            <a:avLst/>
          </a:prstGeom>
          <a:blipFill>
            <a:blip r:embed="rId2" cstate="print"/>
            <a:stretch>
              <a:fillRect/>
            </a:stretch>
          </a:blipFill>
        </p:spPr>
        <p:txBody>
          <a:bodyPr wrap="square" lIns="0" tIns="0" rIns="0" bIns="0" rtlCol="0"/>
          <a:lstStyle/>
          <a:p>
            <a:endParaRPr/>
          </a:p>
        </p:txBody>
      </p:sp>
      <p:sp>
        <p:nvSpPr>
          <p:cNvPr id="66" name="object 66"/>
          <p:cNvSpPr/>
          <p:nvPr/>
        </p:nvSpPr>
        <p:spPr>
          <a:xfrm>
            <a:off x="0" y="777748"/>
            <a:ext cx="10692384" cy="6004560"/>
          </a:xfrm>
          <a:prstGeom prst="rect">
            <a:avLst/>
          </a:prstGeom>
          <a:blipFill>
            <a:blip r:embed="rId3" cstate="print"/>
            <a:stretch>
              <a:fillRect/>
            </a:stretch>
          </a:blipFill>
        </p:spPr>
        <p:txBody>
          <a:bodyPr wrap="square" lIns="0" tIns="0" rIns="0" bIns="0" rtlCol="0"/>
          <a:lstStyle/>
          <a:p>
            <a:endParaRPr/>
          </a:p>
        </p:txBody>
      </p:sp>
      <p:sp>
        <p:nvSpPr>
          <p:cNvPr id="67" name="object 67"/>
          <p:cNvSpPr/>
          <p:nvPr/>
        </p:nvSpPr>
        <p:spPr>
          <a:xfrm>
            <a:off x="2222500" y="367560"/>
            <a:ext cx="7772415" cy="914400"/>
          </a:xfrm>
          <a:prstGeom prst="rect">
            <a:avLst/>
          </a:prstGeom>
          <a:blipFill>
            <a:blip r:embed="rId4" cstate="print"/>
            <a:stretch>
              <a:fillRect/>
            </a:stretch>
          </a:blipFill>
        </p:spPr>
        <p:txBody>
          <a:bodyPr wrap="square" lIns="0" tIns="0" rIns="0" bIns="0" rtlCol="0"/>
          <a:lstStyle/>
          <a:p>
            <a:endParaRPr/>
          </a:p>
        </p:txBody>
      </p:sp>
      <p:sp>
        <p:nvSpPr>
          <p:cNvPr id="68" name="object 68"/>
          <p:cNvSpPr txBox="1"/>
          <p:nvPr/>
        </p:nvSpPr>
        <p:spPr>
          <a:xfrm>
            <a:off x="1053672" y="1885642"/>
            <a:ext cx="9612884" cy="2433808"/>
          </a:xfrm>
          <a:prstGeom prst="rect">
            <a:avLst/>
          </a:prstGeom>
        </p:spPr>
        <p:txBody>
          <a:bodyPr vert="horz" wrap="square" lIns="0" tIns="12065" rIns="0" bIns="0" rtlCol="0">
            <a:spAutoFit/>
          </a:bodyPr>
          <a:lstStyle/>
          <a:p>
            <a:pPr marL="354965" marR="371475" indent="-342900">
              <a:lnSpc>
                <a:spcPct val="101299"/>
              </a:lnSpc>
              <a:spcBef>
                <a:spcPts val="95"/>
              </a:spcBef>
              <a:buFont typeface="Wingdings" panose="05000000000000000000" pitchFamily="2" charset="2"/>
              <a:buChar char="Ø"/>
            </a:pPr>
            <a:r>
              <a:rPr sz="2500" spc="15" dirty="0" err="1" smtClean="0">
                <a:latin typeface="Arial Narrow" panose="020B0606020202030204" pitchFamily="34" charset="0"/>
                <a:cs typeface="Century Gothic"/>
              </a:rPr>
              <a:t>Öğrenciye</a:t>
            </a:r>
            <a:r>
              <a:rPr sz="2500" spc="15" dirty="0" smtClean="0">
                <a:latin typeface="Arial Narrow" panose="020B0606020202030204" pitchFamily="34" charset="0"/>
                <a:cs typeface="Century Gothic"/>
              </a:rPr>
              <a:t> </a:t>
            </a:r>
            <a:r>
              <a:rPr sz="2500" spc="20" dirty="0">
                <a:latin typeface="Arial Narrow" panose="020B0606020202030204" pitchFamily="34" charset="0"/>
                <a:cs typeface="Century Gothic"/>
              </a:rPr>
              <a:t>verilen </a:t>
            </a:r>
            <a:r>
              <a:rPr sz="2500" spc="15" dirty="0">
                <a:latin typeface="Arial Narrow" panose="020B0606020202030204" pitchFamily="34" charset="0"/>
                <a:cs typeface="Century Gothic"/>
              </a:rPr>
              <a:t>yedek cevap </a:t>
            </a:r>
            <a:r>
              <a:rPr sz="2500" spc="20" dirty="0">
                <a:latin typeface="Arial Narrow" panose="020B0606020202030204" pitchFamily="34" charset="0"/>
                <a:cs typeface="Century Gothic"/>
              </a:rPr>
              <a:t>kâğıdında </a:t>
            </a:r>
            <a:r>
              <a:rPr sz="2500" spc="10" dirty="0">
                <a:latin typeface="Arial Narrow" panose="020B0606020202030204" pitchFamily="34" charset="0"/>
                <a:cs typeface="Century Gothic"/>
              </a:rPr>
              <a:t>öğrenci </a:t>
            </a:r>
            <a:r>
              <a:rPr sz="2500" spc="15" dirty="0">
                <a:latin typeface="Arial Narrow" panose="020B0606020202030204" pitchFamily="34" charset="0"/>
                <a:cs typeface="Century Gothic"/>
              </a:rPr>
              <a:t>bilgisinin  </a:t>
            </a:r>
            <a:r>
              <a:rPr sz="2500" spc="10" dirty="0">
                <a:latin typeface="Arial Narrow" panose="020B0606020202030204" pitchFamily="34" charset="0"/>
                <a:cs typeface="Century Gothic"/>
              </a:rPr>
              <a:t>yer </a:t>
            </a:r>
            <a:r>
              <a:rPr sz="2500" spc="15" dirty="0">
                <a:latin typeface="Arial Narrow" panose="020B0606020202030204" pitchFamily="34" charset="0"/>
                <a:cs typeface="Century Gothic"/>
              </a:rPr>
              <a:t>aldığı bölümde </a:t>
            </a:r>
            <a:r>
              <a:rPr sz="2500" spc="20" dirty="0">
                <a:latin typeface="Arial Narrow" panose="020B0606020202030204" pitchFamily="34" charset="0"/>
                <a:cs typeface="Century Gothic"/>
              </a:rPr>
              <a:t>yapılan </a:t>
            </a:r>
            <a:r>
              <a:rPr sz="2500" spc="15" dirty="0">
                <a:latin typeface="Arial Narrow" panose="020B0606020202030204" pitchFamily="34" charset="0"/>
                <a:cs typeface="Century Gothic"/>
              </a:rPr>
              <a:t>hatalı veya eksik kodlamadan  </a:t>
            </a:r>
            <a:r>
              <a:rPr sz="2500" spc="10" dirty="0">
                <a:latin typeface="Arial Narrow" panose="020B0606020202030204" pitchFamily="34" charset="0"/>
                <a:cs typeface="Century Gothic"/>
              </a:rPr>
              <a:t>öğrenci </a:t>
            </a:r>
            <a:r>
              <a:rPr sz="2500" spc="20" dirty="0">
                <a:latin typeface="Arial Narrow" panose="020B0606020202030204" pitchFamily="34" charset="0"/>
                <a:cs typeface="Century Gothic"/>
              </a:rPr>
              <a:t>ile </a:t>
            </a:r>
            <a:r>
              <a:rPr sz="2500" spc="15" dirty="0">
                <a:latin typeface="Arial Narrow" panose="020B0606020202030204" pitchFamily="34" charset="0"/>
                <a:cs typeface="Century Gothic"/>
              </a:rPr>
              <a:t>birlikte salon görevlileri de </a:t>
            </a:r>
            <a:r>
              <a:rPr sz="2500" spc="15" dirty="0" err="1">
                <a:latin typeface="Arial Narrow" panose="020B0606020202030204" pitchFamily="34" charset="0"/>
                <a:cs typeface="Century Gothic"/>
              </a:rPr>
              <a:t>sorumlu</a:t>
            </a:r>
            <a:r>
              <a:rPr sz="2500" spc="-225" dirty="0">
                <a:latin typeface="Arial Narrow" panose="020B0606020202030204" pitchFamily="34" charset="0"/>
                <a:cs typeface="Century Gothic"/>
              </a:rPr>
              <a:t> </a:t>
            </a:r>
            <a:r>
              <a:rPr sz="2500" spc="15" dirty="0" err="1" smtClean="0">
                <a:latin typeface="Arial Narrow" panose="020B0606020202030204" pitchFamily="34" charset="0"/>
                <a:cs typeface="Century Gothic"/>
              </a:rPr>
              <a:t>olacaklardır</a:t>
            </a:r>
            <a:r>
              <a:rPr sz="2500" spc="15" dirty="0" smtClean="0">
                <a:latin typeface="Arial Narrow" panose="020B0606020202030204" pitchFamily="34" charset="0"/>
                <a:cs typeface="Century Gothic"/>
              </a:rPr>
              <a:t>.</a:t>
            </a:r>
            <a:r>
              <a:rPr lang="tr-TR" sz="2500" spc="15" dirty="0" smtClean="0">
                <a:latin typeface="Arial Narrow" panose="020B0606020202030204" pitchFamily="34" charset="0"/>
                <a:cs typeface="Century Gothic"/>
              </a:rPr>
              <a:t> </a:t>
            </a:r>
          </a:p>
          <a:p>
            <a:pPr marL="354965" marR="371475" indent="-342900">
              <a:lnSpc>
                <a:spcPct val="101299"/>
              </a:lnSpc>
              <a:spcBef>
                <a:spcPts val="95"/>
              </a:spcBef>
              <a:buFont typeface="Wingdings" panose="05000000000000000000" pitchFamily="2" charset="2"/>
              <a:buChar char="Ø"/>
            </a:pPr>
            <a:endParaRPr lang="tr-TR" sz="2500" spc="15" dirty="0">
              <a:latin typeface="Arial Narrow" panose="020B0606020202030204" pitchFamily="34" charset="0"/>
              <a:cs typeface="Century Gothic"/>
            </a:endParaRPr>
          </a:p>
          <a:p>
            <a:pPr marL="354965" marR="371475" indent="-342900">
              <a:lnSpc>
                <a:spcPct val="101299"/>
              </a:lnSpc>
              <a:spcBef>
                <a:spcPts val="95"/>
              </a:spcBef>
              <a:buFont typeface="Wingdings" panose="05000000000000000000" pitchFamily="2" charset="2"/>
              <a:buChar char="Ø"/>
            </a:pPr>
            <a:r>
              <a:rPr lang="tr-TR" sz="2800" spc="15" dirty="0" smtClean="0">
                <a:latin typeface="Arial Narrow" panose="020B0606020202030204" pitchFamily="34" charset="0"/>
                <a:cs typeface="Century Gothic"/>
              </a:rPr>
              <a:t>Çift </a:t>
            </a:r>
            <a:r>
              <a:rPr lang="tr-TR" sz="2800" spc="15" dirty="0">
                <a:latin typeface="Arial Narrow" panose="020B0606020202030204" pitchFamily="34" charset="0"/>
                <a:cs typeface="Century Gothic"/>
              </a:rPr>
              <a:t>işaretlenmiş veya </a:t>
            </a:r>
            <a:r>
              <a:rPr lang="tr-TR" sz="2800" spc="10" dirty="0">
                <a:latin typeface="Arial Narrow" panose="020B0606020202030204" pitchFamily="34" charset="0"/>
                <a:cs typeface="Century Gothic"/>
              </a:rPr>
              <a:t>iyi </a:t>
            </a:r>
            <a:r>
              <a:rPr lang="tr-TR" sz="2800" spc="15" dirty="0">
                <a:latin typeface="Arial Narrow" panose="020B0606020202030204" pitchFamily="34" charset="0"/>
                <a:cs typeface="Century Gothic"/>
              </a:rPr>
              <a:t>silinmemiş cevapların optik  okuyucular tarafından yanlış cevap olarak  değerlendirileceğini</a:t>
            </a:r>
            <a:r>
              <a:rPr lang="tr-TR" sz="2800" spc="-75" dirty="0">
                <a:latin typeface="Arial Narrow" panose="020B0606020202030204" pitchFamily="34" charset="0"/>
                <a:cs typeface="Century Gothic"/>
              </a:rPr>
              <a:t> </a:t>
            </a:r>
            <a:r>
              <a:rPr lang="tr-TR" sz="2800" spc="15" dirty="0">
                <a:latin typeface="Arial Narrow" panose="020B0606020202030204" pitchFamily="34" charset="0"/>
                <a:cs typeface="Century Gothic"/>
              </a:rPr>
              <a:t>belirtir</a:t>
            </a:r>
            <a:r>
              <a:rPr lang="tr-TR" sz="2800" spc="15" dirty="0" smtClean="0">
                <a:latin typeface="Arial Narrow" panose="020B0606020202030204" pitchFamily="34" charset="0"/>
                <a:cs typeface="Century Gothic"/>
              </a:rPr>
              <a:t>.</a:t>
            </a:r>
            <a:endParaRPr lang="tr-TR" sz="2800" dirty="0">
              <a:latin typeface="Arial Narrow" panose="020B0606020202030204" pitchFamily="34" charset="0"/>
              <a:cs typeface="Century Gothic"/>
            </a:endParaRPr>
          </a:p>
        </p:txBody>
      </p:sp>
      <p:pic>
        <p:nvPicPr>
          <p:cNvPr id="69" name="Resim 6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3700" y="-188065"/>
            <a:ext cx="2025650" cy="202565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object 64"/>
          <p:cNvSpPr/>
          <p:nvPr/>
        </p:nvSpPr>
        <p:spPr>
          <a:xfrm>
            <a:off x="0" y="777748"/>
            <a:ext cx="5376672" cy="3023616"/>
          </a:xfrm>
          <a:prstGeom prst="rect">
            <a:avLst/>
          </a:prstGeom>
          <a:blipFill>
            <a:blip r:embed="rId2" cstate="print"/>
            <a:stretch>
              <a:fillRect/>
            </a:stretch>
          </a:blipFill>
        </p:spPr>
        <p:txBody>
          <a:bodyPr wrap="square" lIns="0" tIns="0" rIns="0" bIns="0" rtlCol="0"/>
          <a:lstStyle/>
          <a:p>
            <a:endParaRPr/>
          </a:p>
        </p:txBody>
      </p:sp>
      <p:sp>
        <p:nvSpPr>
          <p:cNvPr id="66" name="object 66"/>
          <p:cNvSpPr/>
          <p:nvPr/>
        </p:nvSpPr>
        <p:spPr>
          <a:xfrm>
            <a:off x="0" y="777748"/>
            <a:ext cx="10692384" cy="6004560"/>
          </a:xfrm>
          <a:prstGeom prst="rect">
            <a:avLst/>
          </a:prstGeom>
          <a:blipFill>
            <a:blip r:embed="rId3" cstate="print"/>
            <a:stretch>
              <a:fillRect/>
            </a:stretch>
          </a:blipFill>
        </p:spPr>
        <p:txBody>
          <a:bodyPr wrap="square" lIns="0" tIns="0" rIns="0" bIns="0" rtlCol="0"/>
          <a:lstStyle/>
          <a:p>
            <a:endParaRPr/>
          </a:p>
        </p:txBody>
      </p:sp>
      <p:sp>
        <p:nvSpPr>
          <p:cNvPr id="67" name="object 67"/>
          <p:cNvSpPr/>
          <p:nvPr/>
        </p:nvSpPr>
        <p:spPr>
          <a:xfrm>
            <a:off x="2070100" y="319946"/>
            <a:ext cx="7782641" cy="915603"/>
          </a:xfrm>
          <a:prstGeom prst="rect">
            <a:avLst/>
          </a:prstGeom>
          <a:blipFill>
            <a:blip r:embed="rId4" cstate="print"/>
            <a:stretch>
              <a:fillRect/>
            </a:stretch>
          </a:blipFill>
        </p:spPr>
        <p:txBody>
          <a:bodyPr wrap="square" lIns="0" tIns="0" rIns="0" bIns="0" rtlCol="0"/>
          <a:lstStyle/>
          <a:p>
            <a:endParaRPr/>
          </a:p>
        </p:txBody>
      </p:sp>
      <p:sp>
        <p:nvSpPr>
          <p:cNvPr id="68" name="object 68"/>
          <p:cNvSpPr txBox="1"/>
          <p:nvPr/>
        </p:nvSpPr>
        <p:spPr>
          <a:xfrm>
            <a:off x="1007872" y="1693351"/>
            <a:ext cx="9684512" cy="3004284"/>
          </a:xfrm>
          <a:prstGeom prst="rect">
            <a:avLst/>
          </a:prstGeom>
        </p:spPr>
        <p:txBody>
          <a:bodyPr vert="horz" wrap="square" lIns="0" tIns="12065" rIns="0" bIns="0" rtlCol="0">
            <a:spAutoFit/>
          </a:bodyPr>
          <a:lstStyle/>
          <a:p>
            <a:pPr marL="354965" marR="5080" indent="-342900">
              <a:lnSpc>
                <a:spcPct val="101299"/>
              </a:lnSpc>
              <a:spcBef>
                <a:spcPts val="530"/>
              </a:spcBef>
              <a:buFont typeface="Wingdings" panose="05000000000000000000" pitchFamily="2" charset="2"/>
              <a:buChar char="v"/>
            </a:pPr>
            <a:r>
              <a:rPr lang="tr-TR" sz="2200" spc="15" dirty="0" smtClean="0">
                <a:latin typeface="Arial" panose="020B0604020202020204" pitchFamily="34" charset="0"/>
                <a:cs typeface="Arial" panose="020B0604020202020204" pitchFamily="34" charset="0"/>
              </a:rPr>
              <a:t>Soru kitapçığına işaretlenen cevapların, cevap kağıdına işaretlenmediği takdirde değerlendirme işlemine alınmayacağını söyler.</a:t>
            </a:r>
          </a:p>
          <a:p>
            <a:pPr marL="354965" marR="5080" indent="-342900">
              <a:lnSpc>
                <a:spcPct val="101299"/>
              </a:lnSpc>
              <a:spcBef>
                <a:spcPts val="530"/>
              </a:spcBef>
              <a:buFont typeface="Wingdings" panose="05000000000000000000" pitchFamily="2" charset="2"/>
              <a:buChar char="v"/>
            </a:pPr>
            <a:endParaRPr lang="tr-TR" sz="2200" spc="15" dirty="0" smtClean="0">
              <a:latin typeface="Arial" panose="020B0604020202020204" pitchFamily="34" charset="0"/>
              <a:cs typeface="Arial" panose="020B0604020202020204" pitchFamily="34" charset="0"/>
            </a:endParaRPr>
          </a:p>
          <a:p>
            <a:pPr marL="354965" marR="5080" indent="-342900">
              <a:lnSpc>
                <a:spcPct val="101299"/>
              </a:lnSpc>
              <a:spcBef>
                <a:spcPts val="530"/>
              </a:spcBef>
              <a:buFont typeface="Wingdings" panose="05000000000000000000" pitchFamily="2" charset="2"/>
              <a:buChar char="v"/>
            </a:pPr>
            <a:r>
              <a:rPr sz="2200" spc="15" dirty="0" err="1" smtClean="0">
                <a:latin typeface="Arial" panose="020B0604020202020204" pitchFamily="34" charset="0"/>
                <a:cs typeface="Arial" panose="020B0604020202020204" pitchFamily="34" charset="0"/>
              </a:rPr>
              <a:t>Öğrenciye</a:t>
            </a:r>
            <a:r>
              <a:rPr sz="2200" spc="15" dirty="0" smtClean="0">
                <a:latin typeface="Arial" panose="020B0604020202020204" pitchFamily="34" charset="0"/>
                <a:cs typeface="Arial" panose="020B0604020202020204" pitchFamily="34" charset="0"/>
              </a:rPr>
              <a:t> </a:t>
            </a:r>
            <a:r>
              <a:rPr sz="2200" spc="15" dirty="0">
                <a:latin typeface="Arial" panose="020B0604020202020204" pitchFamily="34" charset="0"/>
                <a:cs typeface="Arial" panose="020B0604020202020204" pitchFamily="34" charset="0"/>
              </a:rPr>
              <a:t>ait onaylı sınav giriş belgesi </a:t>
            </a:r>
            <a:r>
              <a:rPr sz="2200" spc="20" dirty="0">
                <a:latin typeface="Arial" panose="020B0604020202020204" pitchFamily="34" charset="0"/>
                <a:cs typeface="Arial" panose="020B0604020202020204" pitchFamily="34" charset="0"/>
              </a:rPr>
              <a:t>ile </a:t>
            </a:r>
            <a:r>
              <a:rPr sz="2200" spc="15" dirty="0">
                <a:latin typeface="Arial" panose="020B0604020202020204" pitchFamily="34" charset="0"/>
                <a:cs typeface="Arial" panose="020B0604020202020204" pitchFamily="34" charset="0"/>
              </a:rPr>
              <a:t>cevap kâğıdındaki  basılı </a:t>
            </a:r>
            <a:r>
              <a:rPr sz="2200" spc="10" dirty="0">
                <a:latin typeface="Arial" panose="020B0604020202020204" pitchFamily="34" charset="0"/>
                <a:cs typeface="Arial" panose="020B0604020202020204" pitchFamily="34" charset="0"/>
              </a:rPr>
              <a:t>öğrenci </a:t>
            </a:r>
            <a:r>
              <a:rPr sz="2200" spc="15" dirty="0">
                <a:latin typeface="Arial" panose="020B0604020202020204" pitchFamily="34" charset="0"/>
                <a:cs typeface="Arial" panose="020B0604020202020204" pitchFamily="34" charset="0"/>
              </a:rPr>
              <a:t>bilgilerini </a:t>
            </a:r>
            <a:r>
              <a:rPr sz="2200" spc="10" dirty="0" err="1">
                <a:latin typeface="Arial" panose="020B0604020202020204" pitchFamily="34" charset="0"/>
                <a:cs typeface="Arial" panose="020B0604020202020204" pitchFamily="34" charset="0"/>
              </a:rPr>
              <a:t>kontrol</a:t>
            </a:r>
            <a:r>
              <a:rPr sz="2200" spc="-120" dirty="0">
                <a:latin typeface="Arial" panose="020B0604020202020204" pitchFamily="34" charset="0"/>
                <a:cs typeface="Arial" panose="020B0604020202020204" pitchFamily="34" charset="0"/>
              </a:rPr>
              <a:t> </a:t>
            </a:r>
            <a:r>
              <a:rPr sz="2200" spc="15" dirty="0" err="1" smtClean="0">
                <a:latin typeface="Arial" panose="020B0604020202020204" pitchFamily="34" charset="0"/>
                <a:cs typeface="Arial" panose="020B0604020202020204" pitchFamily="34" charset="0"/>
              </a:rPr>
              <a:t>eder</a:t>
            </a:r>
            <a:r>
              <a:rPr sz="2200" spc="15" dirty="0" smtClean="0">
                <a:latin typeface="Arial" panose="020B0604020202020204" pitchFamily="34" charset="0"/>
                <a:cs typeface="Arial" panose="020B0604020202020204" pitchFamily="34" charset="0"/>
              </a:rPr>
              <a:t>.</a:t>
            </a:r>
            <a:endParaRPr lang="tr-TR" sz="2200" spc="15" dirty="0" smtClean="0">
              <a:latin typeface="Arial" panose="020B0604020202020204" pitchFamily="34" charset="0"/>
              <a:cs typeface="Arial" panose="020B0604020202020204" pitchFamily="34" charset="0"/>
            </a:endParaRPr>
          </a:p>
          <a:p>
            <a:pPr marL="354965" marR="5080" indent="-342900">
              <a:lnSpc>
                <a:spcPct val="101299"/>
              </a:lnSpc>
              <a:spcBef>
                <a:spcPts val="530"/>
              </a:spcBef>
              <a:buFont typeface="Wingdings" panose="05000000000000000000" pitchFamily="2" charset="2"/>
              <a:buChar char="v"/>
            </a:pPr>
            <a:endParaRPr lang="tr-TR" sz="2200" spc="15" dirty="0" smtClean="0">
              <a:latin typeface="Arial" panose="020B0604020202020204" pitchFamily="34" charset="0"/>
              <a:cs typeface="Arial" panose="020B0604020202020204" pitchFamily="34" charset="0"/>
            </a:endParaRPr>
          </a:p>
          <a:p>
            <a:pPr marL="354965" marR="5080" indent="-342900">
              <a:lnSpc>
                <a:spcPct val="101299"/>
              </a:lnSpc>
              <a:spcBef>
                <a:spcPts val="530"/>
              </a:spcBef>
              <a:buFont typeface="Wingdings" panose="05000000000000000000" pitchFamily="2" charset="2"/>
              <a:buChar char="v"/>
            </a:pPr>
            <a:r>
              <a:rPr lang="tr-TR" sz="2200" spc="10" dirty="0" smtClean="0">
                <a:latin typeface="Arial" panose="020B0604020202020204" pitchFamily="34" charset="0"/>
                <a:cs typeface="Arial" panose="020B0604020202020204" pitchFamily="34" charset="0"/>
              </a:rPr>
              <a:t>Soru </a:t>
            </a:r>
            <a:r>
              <a:rPr lang="tr-TR" sz="2200" spc="15" dirty="0">
                <a:latin typeface="Arial" panose="020B0604020202020204" pitchFamily="34" charset="0"/>
                <a:cs typeface="Arial" panose="020B0604020202020204" pitchFamily="34" charset="0"/>
              </a:rPr>
              <a:t>kitapçığı </a:t>
            </a:r>
            <a:r>
              <a:rPr lang="tr-TR" sz="2200" spc="10" dirty="0">
                <a:latin typeface="Arial" panose="020B0604020202020204" pitchFamily="34" charset="0"/>
                <a:cs typeface="Arial" panose="020B0604020202020204" pitchFamily="34" charset="0"/>
              </a:rPr>
              <a:t>türü </a:t>
            </a:r>
            <a:r>
              <a:rPr lang="tr-TR" sz="2200" spc="20" dirty="0">
                <a:latin typeface="Arial" panose="020B0604020202020204" pitchFamily="34" charset="0"/>
                <a:cs typeface="Arial" panose="020B0604020202020204" pitchFamily="34" charset="0"/>
              </a:rPr>
              <a:t>ile </a:t>
            </a:r>
            <a:r>
              <a:rPr lang="tr-TR" sz="2200" spc="15" dirty="0">
                <a:latin typeface="Arial" panose="020B0604020202020204" pitchFamily="34" charset="0"/>
                <a:cs typeface="Arial" panose="020B0604020202020204" pitchFamily="34" charset="0"/>
              </a:rPr>
              <a:t>cevap kâğıtları </a:t>
            </a:r>
            <a:r>
              <a:rPr lang="tr-TR" sz="2200" spc="10" dirty="0">
                <a:latin typeface="Arial" panose="020B0604020202020204" pitchFamily="34" charset="0"/>
                <a:cs typeface="Arial" panose="020B0604020202020204" pitchFamily="34" charset="0"/>
              </a:rPr>
              <a:t>üzerinde kitapçık </a:t>
            </a:r>
            <a:r>
              <a:rPr lang="tr-TR" sz="2200" spc="15" dirty="0">
                <a:latin typeface="Arial" panose="020B0604020202020204" pitchFamily="34" charset="0"/>
                <a:cs typeface="Arial" panose="020B0604020202020204" pitchFamily="34" charset="0"/>
              </a:rPr>
              <a:t>türünü  </a:t>
            </a:r>
            <a:r>
              <a:rPr lang="tr-TR" sz="2200" spc="10" dirty="0">
                <a:latin typeface="Arial" panose="020B0604020202020204" pitchFamily="34" charset="0"/>
                <a:cs typeface="Arial" panose="020B0604020202020204" pitchFamily="34" charset="0"/>
              </a:rPr>
              <a:t>kontrol </a:t>
            </a:r>
            <a:r>
              <a:rPr lang="tr-TR" sz="2200" spc="15" dirty="0">
                <a:latin typeface="Arial" panose="020B0604020202020204" pitchFamily="34" charset="0"/>
                <a:cs typeface="Arial" panose="020B0604020202020204" pitchFamily="34" charset="0"/>
              </a:rPr>
              <a:t>eder </a:t>
            </a:r>
            <a:r>
              <a:rPr lang="tr-TR" sz="2200" spc="20" dirty="0">
                <a:latin typeface="Arial" panose="020B0604020202020204" pitchFamily="34" charset="0"/>
                <a:cs typeface="Arial" panose="020B0604020202020204" pitchFamily="34" charset="0"/>
              </a:rPr>
              <a:t>ve </a:t>
            </a:r>
            <a:r>
              <a:rPr lang="tr-TR" sz="2200" spc="15" dirty="0">
                <a:latin typeface="Arial" panose="020B0604020202020204" pitchFamily="34" charset="0"/>
                <a:cs typeface="Arial" panose="020B0604020202020204" pitchFamily="34" charset="0"/>
              </a:rPr>
              <a:t>sınıf </a:t>
            </a:r>
            <a:r>
              <a:rPr lang="tr-TR" sz="2200" spc="10" dirty="0">
                <a:latin typeface="Arial" panose="020B0604020202020204" pitchFamily="34" charset="0"/>
                <a:cs typeface="Arial" panose="020B0604020202020204" pitchFamily="34" charset="0"/>
              </a:rPr>
              <a:t>öğrenci </a:t>
            </a:r>
            <a:r>
              <a:rPr lang="tr-TR" sz="2200" spc="15" dirty="0">
                <a:latin typeface="Arial" panose="020B0604020202020204" pitchFamily="34" charset="0"/>
                <a:cs typeface="Arial" panose="020B0604020202020204" pitchFamily="34" charset="0"/>
              </a:rPr>
              <a:t>yoklama listesine gerekli  kodlamaları</a:t>
            </a:r>
            <a:r>
              <a:rPr lang="tr-TR" sz="2200" spc="-5" dirty="0">
                <a:latin typeface="Arial" panose="020B0604020202020204" pitchFamily="34" charset="0"/>
                <a:cs typeface="Arial" panose="020B0604020202020204" pitchFamily="34" charset="0"/>
              </a:rPr>
              <a:t> </a:t>
            </a:r>
            <a:r>
              <a:rPr lang="tr-TR" sz="2200" spc="15" dirty="0">
                <a:latin typeface="Arial" panose="020B0604020202020204" pitchFamily="34" charset="0"/>
                <a:cs typeface="Arial" panose="020B0604020202020204" pitchFamily="34" charset="0"/>
              </a:rPr>
              <a:t>yapar</a:t>
            </a:r>
            <a:r>
              <a:rPr lang="tr-TR" sz="2200" spc="15" dirty="0" smtClean="0">
                <a:latin typeface="Arial" panose="020B0604020202020204" pitchFamily="34" charset="0"/>
                <a:cs typeface="Arial" panose="020B0604020202020204" pitchFamily="34" charset="0"/>
              </a:rPr>
              <a:t>.</a:t>
            </a:r>
            <a:endParaRPr lang="tr-TR" sz="2200" dirty="0">
              <a:latin typeface="Arial" panose="020B0604020202020204" pitchFamily="34" charset="0"/>
              <a:cs typeface="Arial" panose="020B0604020202020204" pitchFamily="34" charset="0"/>
            </a:endParaRPr>
          </a:p>
        </p:txBody>
      </p:sp>
      <p:pic>
        <p:nvPicPr>
          <p:cNvPr id="70" name="Resim 6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3700" y="-188065"/>
            <a:ext cx="2025650" cy="202565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94104" y="3115564"/>
            <a:ext cx="7808974" cy="36575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249168" y="3615436"/>
            <a:ext cx="4535422" cy="509014"/>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object 66"/>
          <p:cNvSpPr/>
          <p:nvPr/>
        </p:nvSpPr>
        <p:spPr>
          <a:xfrm>
            <a:off x="30480" y="2997212"/>
            <a:ext cx="10692384" cy="3356597"/>
          </a:xfrm>
          <a:prstGeom prst="rect">
            <a:avLst/>
          </a:prstGeom>
          <a:blipFill>
            <a:blip r:embed="rId2" cstate="print"/>
            <a:stretch>
              <a:fillRect/>
            </a:stretch>
          </a:blipFill>
        </p:spPr>
        <p:txBody>
          <a:bodyPr wrap="square" lIns="0" tIns="0" rIns="0" bIns="0" rtlCol="0"/>
          <a:lstStyle/>
          <a:p>
            <a:endParaRPr/>
          </a:p>
        </p:txBody>
      </p:sp>
      <p:sp>
        <p:nvSpPr>
          <p:cNvPr id="67" name="object 67"/>
          <p:cNvSpPr/>
          <p:nvPr/>
        </p:nvSpPr>
        <p:spPr>
          <a:xfrm>
            <a:off x="2115693" y="444767"/>
            <a:ext cx="7812024" cy="362710"/>
          </a:xfrm>
          <a:prstGeom prst="rect">
            <a:avLst/>
          </a:prstGeom>
          <a:blipFill>
            <a:blip r:embed="rId3" cstate="print"/>
            <a:stretch>
              <a:fillRect/>
            </a:stretch>
          </a:blipFill>
        </p:spPr>
        <p:txBody>
          <a:bodyPr wrap="square" lIns="0" tIns="0" rIns="0" bIns="0" rtlCol="0"/>
          <a:lstStyle/>
          <a:p>
            <a:endParaRPr/>
          </a:p>
        </p:txBody>
      </p:sp>
      <p:sp>
        <p:nvSpPr>
          <p:cNvPr id="68" name="object 68"/>
          <p:cNvSpPr/>
          <p:nvPr/>
        </p:nvSpPr>
        <p:spPr>
          <a:xfrm>
            <a:off x="2115693" y="1040474"/>
            <a:ext cx="4535422" cy="509014"/>
          </a:xfrm>
          <a:prstGeom prst="rect">
            <a:avLst/>
          </a:prstGeom>
          <a:blipFill>
            <a:blip r:embed="rId4" cstate="print"/>
            <a:stretch>
              <a:fillRect/>
            </a:stretch>
          </a:blipFill>
        </p:spPr>
        <p:txBody>
          <a:bodyPr wrap="square" lIns="0" tIns="0" rIns="0" bIns="0" rtlCol="0"/>
          <a:lstStyle/>
          <a:p>
            <a:endParaRPr/>
          </a:p>
        </p:txBody>
      </p:sp>
      <p:sp>
        <p:nvSpPr>
          <p:cNvPr id="69" name="object 69"/>
          <p:cNvSpPr txBox="1"/>
          <p:nvPr/>
        </p:nvSpPr>
        <p:spPr>
          <a:xfrm>
            <a:off x="1231900" y="1941274"/>
            <a:ext cx="9343390" cy="3706656"/>
          </a:xfrm>
          <a:prstGeom prst="rect">
            <a:avLst/>
          </a:prstGeom>
        </p:spPr>
        <p:txBody>
          <a:bodyPr vert="horz" wrap="square" lIns="0" tIns="86360" rIns="0" bIns="0" rtlCol="0">
            <a:spAutoFit/>
          </a:bodyPr>
          <a:lstStyle/>
          <a:p>
            <a:pPr marL="350520" marR="5080" indent="-337820">
              <a:lnSpc>
                <a:spcPct val="80100"/>
              </a:lnSpc>
              <a:spcBef>
                <a:spcPts val="680"/>
              </a:spcBef>
              <a:buClr>
                <a:srgbClr val="FF378B"/>
              </a:buClr>
              <a:buSzPct val="79591"/>
              <a:buFont typeface="Wingdings 2"/>
              <a:buChar char=""/>
              <a:tabLst>
                <a:tab pos="351155" algn="l"/>
              </a:tabLst>
            </a:pPr>
            <a:r>
              <a:rPr sz="2450" spc="5" dirty="0">
                <a:latin typeface="Century Gothic"/>
                <a:cs typeface="Century Gothic"/>
              </a:rPr>
              <a:t>Sınav </a:t>
            </a:r>
            <a:r>
              <a:rPr sz="2450" dirty="0">
                <a:latin typeface="Century Gothic"/>
                <a:cs typeface="Century Gothic"/>
              </a:rPr>
              <a:t>anında yanında </a:t>
            </a:r>
            <a:r>
              <a:rPr sz="2450" spc="5" dirty="0">
                <a:latin typeface="Century Gothic"/>
                <a:cs typeface="Century Gothic"/>
              </a:rPr>
              <a:t>(kullanımı </a:t>
            </a:r>
            <a:r>
              <a:rPr sz="2450" spc="-5" dirty="0">
                <a:latin typeface="Century Gothic"/>
                <a:cs typeface="Century Gothic"/>
              </a:rPr>
              <a:t>doktor </a:t>
            </a:r>
            <a:r>
              <a:rPr sz="2450" dirty="0">
                <a:latin typeface="Century Gothic"/>
                <a:cs typeface="Century Gothic"/>
              </a:rPr>
              <a:t>raporu </a:t>
            </a:r>
            <a:r>
              <a:rPr sz="2450" spc="5" dirty="0">
                <a:latin typeface="Century Gothic"/>
                <a:cs typeface="Century Gothic"/>
              </a:rPr>
              <a:t>ile </a:t>
            </a:r>
            <a:r>
              <a:rPr sz="2450" dirty="0">
                <a:latin typeface="Century Gothic"/>
                <a:cs typeface="Century Gothic"/>
              </a:rPr>
              <a:t>belirlenen  hasta veya </a:t>
            </a:r>
            <a:r>
              <a:rPr sz="2450" spc="5" dirty="0">
                <a:latin typeface="Century Gothic"/>
                <a:cs typeface="Century Gothic"/>
              </a:rPr>
              <a:t>engellilere </a:t>
            </a:r>
            <a:r>
              <a:rPr sz="2450" spc="-5" dirty="0">
                <a:latin typeface="Century Gothic"/>
                <a:cs typeface="Century Gothic"/>
              </a:rPr>
              <a:t>ait </a:t>
            </a:r>
            <a:r>
              <a:rPr sz="2450" dirty="0">
                <a:latin typeface="Century Gothic"/>
                <a:cs typeface="Century Gothic"/>
              </a:rPr>
              <a:t>cihazlar </a:t>
            </a:r>
            <a:r>
              <a:rPr sz="2450" spc="-5" dirty="0">
                <a:latin typeface="Century Gothic"/>
                <a:cs typeface="Century Gothic"/>
              </a:rPr>
              <a:t>hariç) </a:t>
            </a:r>
            <a:r>
              <a:rPr sz="2450" dirty="0">
                <a:latin typeface="Century Gothic"/>
                <a:cs typeface="Century Gothic"/>
              </a:rPr>
              <a:t>çanta, </a:t>
            </a:r>
            <a:r>
              <a:rPr sz="2450" spc="-5" dirty="0">
                <a:latin typeface="Century Gothic"/>
                <a:cs typeface="Century Gothic"/>
              </a:rPr>
              <a:t>cep  </a:t>
            </a:r>
            <a:r>
              <a:rPr sz="2450" dirty="0">
                <a:latin typeface="Century Gothic"/>
                <a:cs typeface="Century Gothic"/>
              </a:rPr>
              <a:t>telefonu, telsiz, radyo, saat, bilgisayar, </a:t>
            </a:r>
            <a:r>
              <a:rPr sz="2450" spc="-5" dirty="0">
                <a:latin typeface="Century Gothic"/>
                <a:cs typeface="Century Gothic"/>
              </a:rPr>
              <a:t>kamera </a:t>
            </a:r>
            <a:r>
              <a:rPr sz="2450" dirty="0">
                <a:latin typeface="Century Gothic"/>
                <a:cs typeface="Century Gothic"/>
              </a:rPr>
              <a:t>ve </a:t>
            </a:r>
            <a:r>
              <a:rPr sz="2450" spc="-5" dirty="0">
                <a:latin typeface="Century Gothic"/>
                <a:cs typeface="Century Gothic"/>
              </a:rPr>
              <a:t>benzeri  </a:t>
            </a:r>
            <a:r>
              <a:rPr sz="2450" dirty="0">
                <a:latin typeface="Century Gothic"/>
                <a:cs typeface="Century Gothic"/>
              </a:rPr>
              <a:t>iletişim </a:t>
            </a:r>
            <a:r>
              <a:rPr sz="2450" spc="5" dirty="0">
                <a:latin typeface="Century Gothic"/>
                <a:cs typeface="Century Gothic"/>
              </a:rPr>
              <a:t>araçları ile </a:t>
            </a:r>
            <a:r>
              <a:rPr sz="2450" dirty="0">
                <a:latin typeface="Century Gothic"/>
                <a:cs typeface="Century Gothic"/>
              </a:rPr>
              <a:t>depolama </a:t>
            </a:r>
            <a:r>
              <a:rPr sz="2450" spc="5" dirty="0">
                <a:latin typeface="Century Gothic"/>
                <a:cs typeface="Century Gothic"/>
              </a:rPr>
              <a:t>kayıt </a:t>
            </a:r>
            <a:r>
              <a:rPr sz="2450" dirty="0">
                <a:latin typeface="Century Gothic"/>
                <a:cs typeface="Century Gothic"/>
              </a:rPr>
              <a:t>ve veri aktarma</a:t>
            </a:r>
            <a:r>
              <a:rPr sz="2450" spc="-150" dirty="0">
                <a:latin typeface="Century Gothic"/>
                <a:cs typeface="Century Gothic"/>
              </a:rPr>
              <a:t> </a:t>
            </a:r>
            <a:r>
              <a:rPr sz="2450" spc="5" dirty="0">
                <a:latin typeface="Century Gothic"/>
                <a:cs typeface="Century Gothic"/>
              </a:rPr>
              <a:t>cihazları,  </a:t>
            </a:r>
            <a:r>
              <a:rPr sz="2450" dirty="0">
                <a:latin typeface="Century Gothic"/>
                <a:cs typeface="Century Gothic"/>
              </a:rPr>
              <a:t>kablosuz iletişim </a:t>
            </a:r>
            <a:r>
              <a:rPr sz="2450" spc="5" dirty="0">
                <a:latin typeface="Century Gothic"/>
                <a:cs typeface="Century Gothic"/>
              </a:rPr>
              <a:t>sağlayan </a:t>
            </a:r>
            <a:r>
              <a:rPr sz="2450" dirty="0">
                <a:latin typeface="Century Gothic"/>
                <a:cs typeface="Century Gothic"/>
              </a:rPr>
              <a:t>cihazlar ve </a:t>
            </a:r>
            <a:r>
              <a:rPr sz="2450" spc="5" dirty="0">
                <a:latin typeface="Century Gothic"/>
                <a:cs typeface="Century Gothic"/>
              </a:rPr>
              <a:t>kulaklık, </a:t>
            </a:r>
            <a:r>
              <a:rPr sz="2450" dirty="0">
                <a:latin typeface="Century Gothic"/>
                <a:cs typeface="Century Gothic"/>
              </a:rPr>
              <a:t>kolye, </a:t>
            </a:r>
            <a:r>
              <a:rPr sz="2450" spc="-5" dirty="0">
                <a:latin typeface="Century Gothic"/>
                <a:cs typeface="Century Gothic"/>
              </a:rPr>
              <a:t>küpe,  bilezik, yüzük, </a:t>
            </a:r>
            <a:r>
              <a:rPr sz="2450" dirty="0">
                <a:latin typeface="Century Gothic"/>
                <a:cs typeface="Century Gothic"/>
              </a:rPr>
              <a:t>broş ve </a:t>
            </a:r>
            <a:r>
              <a:rPr sz="2450" spc="-5" dirty="0">
                <a:latin typeface="Century Gothic"/>
                <a:cs typeface="Century Gothic"/>
              </a:rPr>
              <a:t>benzeri </a:t>
            </a:r>
            <a:r>
              <a:rPr sz="2450" spc="5" dirty="0">
                <a:latin typeface="Century Gothic"/>
                <a:cs typeface="Century Gothic"/>
              </a:rPr>
              <a:t>eşyalar ile </a:t>
            </a:r>
            <a:r>
              <a:rPr sz="2450" spc="-5" dirty="0">
                <a:latin typeface="Century Gothic"/>
                <a:cs typeface="Century Gothic"/>
              </a:rPr>
              <a:t>her </a:t>
            </a:r>
            <a:r>
              <a:rPr sz="2450" spc="5" dirty="0">
                <a:latin typeface="Century Gothic"/>
                <a:cs typeface="Century Gothic"/>
              </a:rPr>
              <a:t>türlü </a:t>
            </a:r>
            <a:r>
              <a:rPr sz="2450" dirty="0">
                <a:latin typeface="Century Gothic"/>
                <a:cs typeface="Century Gothic"/>
              </a:rPr>
              <a:t>elektronik  ve/veya </a:t>
            </a:r>
            <a:r>
              <a:rPr sz="2450" spc="-5" dirty="0">
                <a:latin typeface="Century Gothic"/>
                <a:cs typeface="Century Gothic"/>
              </a:rPr>
              <a:t>mekanik </a:t>
            </a:r>
            <a:r>
              <a:rPr sz="2450" dirty="0">
                <a:latin typeface="Century Gothic"/>
                <a:cs typeface="Century Gothic"/>
              </a:rPr>
              <a:t>cihazlar, databank sözlük, </a:t>
            </a:r>
            <a:r>
              <a:rPr sz="2450" spc="-5" dirty="0">
                <a:latin typeface="Century Gothic"/>
                <a:cs typeface="Century Gothic"/>
              </a:rPr>
              <a:t>hesap  makinesi, </a:t>
            </a:r>
            <a:r>
              <a:rPr sz="2450" spc="5" dirty="0">
                <a:latin typeface="Century Gothic"/>
                <a:cs typeface="Century Gothic"/>
              </a:rPr>
              <a:t>kâğıt, </a:t>
            </a:r>
            <a:r>
              <a:rPr sz="2450" spc="-5" dirty="0">
                <a:latin typeface="Century Gothic"/>
                <a:cs typeface="Century Gothic"/>
              </a:rPr>
              <a:t>kitap, defter, not </a:t>
            </a:r>
            <a:r>
              <a:rPr sz="2450" dirty="0">
                <a:latin typeface="Century Gothic"/>
                <a:cs typeface="Century Gothic"/>
              </a:rPr>
              <a:t>vb. dokümanlar, pergel,  </a:t>
            </a:r>
            <a:r>
              <a:rPr sz="2450" spc="5" dirty="0">
                <a:latin typeface="Century Gothic"/>
                <a:cs typeface="Century Gothic"/>
              </a:rPr>
              <a:t>açıölçer, </a:t>
            </a:r>
            <a:r>
              <a:rPr sz="2450" spc="-5" dirty="0">
                <a:latin typeface="Century Gothic"/>
                <a:cs typeface="Century Gothic"/>
              </a:rPr>
              <a:t>cetvel </a:t>
            </a:r>
            <a:r>
              <a:rPr sz="2450" dirty="0">
                <a:latin typeface="Century Gothic"/>
                <a:cs typeface="Century Gothic"/>
              </a:rPr>
              <a:t>vb. </a:t>
            </a:r>
            <a:r>
              <a:rPr sz="2450" spc="5" dirty="0">
                <a:latin typeface="Century Gothic"/>
                <a:cs typeface="Century Gothic"/>
              </a:rPr>
              <a:t>araçlardan </a:t>
            </a:r>
            <a:r>
              <a:rPr sz="2450" spc="-5" dirty="0">
                <a:latin typeface="Century Gothic"/>
                <a:cs typeface="Century Gothic"/>
              </a:rPr>
              <a:t>herhangi birini  </a:t>
            </a:r>
            <a:r>
              <a:rPr sz="2450" spc="5" dirty="0">
                <a:latin typeface="Century Gothic"/>
                <a:cs typeface="Century Gothic"/>
              </a:rPr>
              <a:t>bulunduranların sınavı, sınav </a:t>
            </a:r>
            <a:r>
              <a:rPr sz="2450" dirty="0">
                <a:latin typeface="Century Gothic"/>
                <a:cs typeface="Century Gothic"/>
              </a:rPr>
              <a:t>kurallarını ihlal ettiği </a:t>
            </a:r>
            <a:r>
              <a:rPr sz="2450" spc="-10" dirty="0">
                <a:latin typeface="Century Gothic"/>
                <a:cs typeface="Century Gothic"/>
              </a:rPr>
              <a:t>için  </a:t>
            </a:r>
            <a:r>
              <a:rPr sz="2450" spc="5" dirty="0">
                <a:latin typeface="Century Gothic"/>
                <a:cs typeface="Century Gothic"/>
              </a:rPr>
              <a:t>tutanakla </a:t>
            </a:r>
            <a:r>
              <a:rPr sz="2450" spc="-5" dirty="0">
                <a:latin typeface="Century Gothic"/>
                <a:cs typeface="Century Gothic"/>
              </a:rPr>
              <a:t>geçersiz </a:t>
            </a:r>
            <a:r>
              <a:rPr sz="2450" dirty="0">
                <a:latin typeface="Century Gothic"/>
                <a:cs typeface="Century Gothic"/>
              </a:rPr>
              <a:t>sayılacaktır. Hazırlanan tutanakta </a:t>
            </a:r>
            <a:r>
              <a:rPr sz="2450" spc="10" dirty="0">
                <a:latin typeface="Century Gothic"/>
                <a:cs typeface="Century Gothic"/>
              </a:rPr>
              <a:t>sınavın  </a:t>
            </a:r>
            <a:r>
              <a:rPr sz="2450" dirty="0">
                <a:latin typeface="Century Gothic"/>
                <a:cs typeface="Century Gothic"/>
              </a:rPr>
              <a:t>iptal </a:t>
            </a:r>
            <a:r>
              <a:rPr sz="2450" spc="-5" dirty="0">
                <a:latin typeface="Century Gothic"/>
                <a:cs typeface="Century Gothic"/>
              </a:rPr>
              <a:t>edileceğine dair </a:t>
            </a:r>
            <a:r>
              <a:rPr sz="2450" dirty="0">
                <a:latin typeface="Century Gothic"/>
                <a:cs typeface="Century Gothic"/>
              </a:rPr>
              <a:t>ibare </a:t>
            </a:r>
            <a:r>
              <a:rPr sz="2450" spc="5" dirty="0">
                <a:latin typeface="Century Gothic"/>
                <a:cs typeface="Century Gothic"/>
              </a:rPr>
              <a:t>mutlaka</a:t>
            </a:r>
            <a:r>
              <a:rPr sz="2450" spc="25" dirty="0">
                <a:latin typeface="Century Gothic"/>
                <a:cs typeface="Century Gothic"/>
              </a:rPr>
              <a:t> </a:t>
            </a:r>
            <a:r>
              <a:rPr sz="2450" spc="5" dirty="0">
                <a:latin typeface="Century Gothic"/>
                <a:cs typeface="Century Gothic"/>
              </a:rPr>
              <a:t>bulunacaktır.</a:t>
            </a:r>
            <a:endParaRPr sz="2450" dirty="0">
              <a:latin typeface="Century Gothic"/>
              <a:cs typeface="Century Gothic"/>
            </a:endParaRPr>
          </a:p>
        </p:txBody>
      </p:sp>
      <p:pic>
        <p:nvPicPr>
          <p:cNvPr id="70" name="Resim 6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3700" y="-188065"/>
            <a:ext cx="2025650" cy="202565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74805" y="687677"/>
            <a:ext cx="7705702" cy="321883"/>
          </a:xfrm>
          <a:prstGeom prst="rect">
            <a:avLst/>
          </a:prstGeom>
        </p:spPr>
        <p:txBody>
          <a:bodyPr vert="horz" wrap="square" lIns="0" tIns="13970" rIns="0" bIns="0" rtlCol="0">
            <a:spAutoFit/>
          </a:bodyPr>
          <a:lstStyle/>
          <a:p>
            <a:pPr marL="12700">
              <a:lnSpc>
                <a:spcPct val="100000"/>
              </a:lnSpc>
              <a:spcBef>
                <a:spcPts val="110"/>
              </a:spcBef>
              <a:tabLst>
                <a:tab pos="262255" algn="l"/>
              </a:tabLst>
            </a:pPr>
            <a:r>
              <a:rPr sz="2000" spc="-5" dirty="0">
                <a:solidFill>
                  <a:srgbClr val="FF378B"/>
                </a:solidFill>
                <a:latin typeface="Verdana"/>
                <a:cs typeface="Verdana"/>
              </a:rPr>
              <a:t>›	</a:t>
            </a:r>
            <a:endParaRPr sz="2000" dirty="0">
              <a:latin typeface="Verdana"/>
              <a:cs typeface="Verdana"/>
            </a:endParaRPr>
          </a:p>
        </p:txBody>
      </p:sp>
      <p:sp>
        <p:nvSpPr>
          <p:cNvPr id="3" name="object 3"/>
          <p:cNvSpPr txBox="1">
            <a:spLocks noGrp="1"/>
          </p:cNvSpPr>
          <p:nvPr>
            <p:ph idx="1"/>
          </p:nvPr>
        </p:nvSpPr>
        <p:spPr>
          <a:xfrm>
            <a:off x="1217507" y="1644650"/>
            <a:ext cx="8763000" cy="4153829"/>
          </a:xfrm>
          <a:prstGeom prst="rect">
            <a:avLst/>
          </a:prstGeom>
        </p:spPr>
        <p:txBody>
          <a:bodyPr vert="horz" wrap="square" lIns="0" tIns="78105" rIns="0" bIns="0" rtlCol="0">
            <a:spAutoFit/>
          </a:bodyPr>
          <a:lstStyle/>
          <a:p>
            <a:pPr marL="680085" marR="5080">
              <a:lnSpc>
                <a:spcPct val="80000"/>
              </a:lnSpc>
              <a:spcBef>
                <a:spcPts val="615"/>
              </a:spcBef>
            </a:pPr>
            <a:r>
              <a:rPr lang="es-ES" sz="2450" dirty="0"/>
              <a:t>Sınava girmeyen öğrencilerin, salon öğrenci yoklama listesinde</a:t>
            </a:r>
            <a:r>
              <a:rPr lang="tr-TR" sz="2450" dirty="0"/>
              <a:t> </a:t>
            </a:r>
            <a:r>
              <a:rPr sz="2450" dirty="0" err="1"/>
              <a:t>isimlerinin</a:t>
            </a:r>
            <a:r>
              <a:rPr sz="2450" dirty="0"/>
              <a:t> karşısına silinmeyen kalemle “GİRMEDİ” yazar ve cevap  kâğıdındaki “SINAVA GİRMEDİ” kutucuğunu kurşun </a:t>
            </a:r>
            <a:r>
              <a:rPr sz="2450" dirty="0" err="1"/>
              <a:t>kalemle</a:t>
            </a:r>
            <a:r>
              <a:rPr sz="2450" dirty="0"/>
              <a:t> </a:t>
            </a:r>
            <a:r>
              <a:rPr sz="2450" dirty="0" err="1" smtClean="0"/>
              <a:t>kodlar</a:t>
            </a:r>
            <a:r>
              <a:rPr sz="2450" dirty="0" smtClean="0"/>
              <a:t>.</a:t>
            </a:r>
            <a:endParaRPr lang="tr-TR" sz="2450" dirty="0" smtClean="0"/>
          </a:p>
          <a:p>
            <a:pPr marL="680085" marR="5080">
              <a:lnSpc>
                <a:spcPct val="80000"/>
              </a:lnSpc>
              <a:spcBef>
                <a:spcPts val="615"/>
              </a:spcBef>
            </a:pPr>
            <a:r>
              <a:rPr sz="2450" dirty="0" err="1" smtClean="0"/>
              <a:t>Cevap</a:t>
            </a:r>
            <a:r>
              <a:rPr sz="2450" dirty="0" smtClean="0"/>
              <a:t> </a:t>
            </a:r>
            <a:r>
              <a:rPr sz="2450" dirty="0"/>
              <a:t>kâğıdında öğrencinin imzasının olup olmadığını ve  cevaplarını kodladığını </a:t>
            </a:r>
            <a:r>
              <a:rPr sz="2450" dirty="0" err="1"/>
              <a:t>kontrol</a:t>
            </a:r>
            <a:r>
              <a:rPr sz="2450" dirty="0"/>
              <a:t> </a:t>
            </a:r>
            <a:r>
              <a:rPr sz="2450" dirty="0" err="1" smtClean="0"/>
              <a:t>eder</a:t>
            </a:r>
            <a:r>
              <a:rPr sz="2450" dirty="0" smtClean="0"/>
              <a:t>.</a:t>
            </a:r>
            <a:endParaRPr lang="tr-TR" sz="2450" dirty="0"/>
          </a:p>
          <a:p>
            <a:pPr marL="680085" marR="5080">
              <a:lnSpc>
                <a:spcPct val="80000"/>
              </a:lnSpc>
              <a:spcBef>
                <a:spcPts val="615"/>
              </a:spcBef>
            </a:pPr>
            <a:r>
              <a:rPr sz="2450" spc="5" dirty="0" err="1" smtClean="0"/>
              <a:t>Sınav</a:t>
            </a:r>
            <a:r>
              <a:rPr sz="2450" spc="5" dirty="0" smtClean="0"/>
              <a:t> </a:t>
            </a:r>
            <a:r>
              <a:rPr sz="2450" spc="5" dirty="0"/>
              <a:t>sırasında </a:t>
            </a:r>
            <a:r>
              <a:rPr sz="2450" dirty="0"/>
              <a:t>öğrencilerin </a:t>
            </a:r>
            <a:r>
              <a:rPr sz="2450" spc="10" dirty="0"/>
              <a:t>sağlık </a:t>
            </a:r>
            <a:r>
              <a:rPr sz="2450" spc="-5" dirty="0"/>
              <a:t>sebebi </a:t>
            </a:r>
            <a:r>
              <a:rPr sz="2450" spc="5" dirty="0"/>
              <a:t>dışında dışarı  çıkmasına </a:t>
            </a:r>
            <a:r>
              <a:rPr sz="2450" spc="-10" dirty="0"/>
              <a:t>izin </a:t>
            </a:r>
            <a:r>
              <a:rPr sz="2450" spc="-5" dirty="0"/>
              <a:t>vermez, </a:t>
            </a:r>
            <a:r>
              <a:rPr sz="2450" dirty="0"/>
              <a:t>zorunlu durumlarda </a:t>
            </a:r>
            <a:r>
              <a:rPr sz="2450" spc="-5" dirty="0"/>
              <a:t>öğrenciye  koridorda </a:t>
            </a:r>
            <a:r>
              <a:rPr sz="2450" spc="5" dirty="0"/>
              <a:t>görevli </a:t>
            </a:r>
            <a:r>
              <a:rPr sz="2450" spc="-5" dirty="0"/>
              <a:t>yedek gözetmen </a:t>
            </a:r>
            <a:r>
              <a:rPr sz="2450" dirty="0"/>
              <a:t>eşlik </a:t>
            </a:r>
            <a:r>
              <a:rPr sz="2450" spc="-5" dirty="0"/>
              <a:t>eder. </a:t>
            </a:r>
            <a:r>
              <a:rPr sz="2450" dirty="0"/>
              <a:t>Bu durumda  </a:t>
            </a:r>
            <a:r>
              <a:rPr sz="2450" spc="-5" dirty="0"/>
              <a:t>öğrenciye ek </a:t>
            </a:r>
            <a:r>
              <a:rPr sz="2450" dirty="0"/>
              <a:t>süre tanımaz. </a:t>
            </a:r>
            <a:r>
              <a:rPr sz="2450" spc="5" dirty="0"/>
              <a:t>Yanında </a:t>
            </a:r>
            <a:r>
              <a:rPr sz="2450" spc="-5" dirty="0"/>
              <a:t>yedek gözetmen  </a:t>
            </a:r>
            <a:r>
              <a:rPr sz="2450" spc="5" dirty="0"/>
              <a:t>olmadan </a:t>
            </a:r>
            <a:r>
              <a:rPr sz="2450" dirty="0"/>
              <a:t>salondan </a:t>
            </a:r>
            <a:r>
              <a:rPr sz="2450" spc="5" dirty="0"/>
              <a:t>çıkan </a:t>
            </a:r>
            <a:r>
              <a:rPr sz="2450" dirty="0"/>
              <a:t>öğrencileri tekrar </a:t>
            </a:r>
            <a:r>
              <a:rPr sz="2450" spc="5" dirty="0"/>
              <a:t>sınava almaz,  </a:t>
            </a:r>
            <a:r>
              <a:rPr sz="2450" dirty="0"/>
              <a:t>soru kitapçığı ve </a:t>
            </a:r>
            <a:r>
              <a:rPr sz="2450" spc="-5" dirty="0"/>
              <a:t>cevap </a:t>
            </a:r>
            <a:r>
              <a:rPr sz="2450" spc="5" dirty="0"/>
              <a:t>kâğıdını </a:t>
            </a:r>
            <a:r>
              <a:rPr sz="2450" spc="-5" dirty="0"/>
              <a:t>beraberinde götürmesine  </a:t>
            </a:r>
            <a:r>
              <a:rPr sz="2450" spc="-10" dirty="0"/>
              <a:t>izin</a:t>
            </a:r>
            <a:r>
              <a:rPr sz="2450" spc="30" dirty="0"/>
              <a:t> </a:t>
            </a:r>
            <a:r>
              <a:rPr sz="2450" spc="-5" dirty="0"/>
              <a:t>vermez.</a:t>
            </a:r>
            <a:endParaRPr sz="2450"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700" y="-188065"/>
            <a:ext cx="2025650" cy="202565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object 64"/>
          <p:cNvSpPr/>
          <p:nvPr/>
        </p:nvSpPr>
        <p:spPr>
          <a:xfrm>
            <a:off x="0" y="777748"/>
            <a:ext cx="5376672" cy="3023616"/>
          </a:xfrm>
          <a:prstGeom prst="rect">
            <a:avLst/>
          </a:prstGeom>
          <a:blipFill>
            <a:blip r:embed="rId2" cstate="print"/>
            <a:stretch>
              <a:fillRect/>
            </a:stretch>
          </a:blipFill>
        </p:spPr>
        <p:txBody>
          <a:bodyPr wrap="square" lIns="0" tIns="0" rIns="0" bIns="0" rtlCol="0"/>
          <a:lstStyle/>
          <a:p>
            <a:endParaRPr/>
          </a:p>
        </p:txBody>
      </p:sp>
      <p:sp>
        <p:nvSpPr>
          <p:cNvPr id="66" name="object 66"/>
          <p:cNvSpPr/>
          <p:nvPr/>
        </p:nvSpPr>
        <p:spPr>
          <a:xfrm>
            <a:off x="0" y="777748"/>
            <a:ext cx="10692384" cy="6004560"/>
          </a:xfrm>
          <a:prstGeom prst="rect">
            <a:avLst/>
          </a:prstGeom>
          <a:blipFill>
            <a:blip r:embed="rId3" cstate="print"/>
            <a:stretch>
              <a:fillRect/>
            </a:stretch>
          </a:blipFill>
        </p:spPr>
        <p:txBody>
          <a:bodyPr wrap="square" lIns="0" tIns="0" rIns="0" bIns="0" rtlCol="0"/>
          <a:lstStyle/>
          <a:p>
            <a:endParaRPr/>
          </a:p>
        </p:txBody>
      </p:sp>
      <p:sp>
        <p:nvSpPr>
          <p:cNvPr id="67" name="object 67"/>
          <p:cNvSpPr/>
          <p:nvPr/>
        </p:nvSpPr>
        <p:spPr>
          <a:xfrm>
            <a:off x="2307845" y="415038"/>
            <a:ext cx="7812024" cy="362710"/>
          </a:xfrm>
          <a:prstGeom prst="rect">
            <a:avLst/>
          </a:prstGeom>
          <a:blipFill>
            <a:blip r:embed="rId4" cstate="print"/>
            <a:stretch>
              <a:fillRect/>
            </a:stretch>
          </a:blipFill>
        </p:spPr>
        <p:txBody>
          <a:bodyPr wrap="square" lIns="0" tIns="0" rIns="0" bIns="0" rtlCol="0"/>
          <a:lstStyle/>
          <a:p>
            <a:endParaRPr/>
          </a:p>
        </p:txBody>
      </p:sp>
      <p:sp>
        <p:nvSpPr>
          <p:cNvPr id="68" name="object 68"/>
          <p:cNvSpPr/>
          <p:nvPr/>
        </p:nvSpPr>
        <p:spPr>
          <a:xfrm>
            <a:off x="2306368" y="941572"/>
            <a:ext cx="4535422" cy="509014"/>
          </a:xfrm>
          <a:prstGeom prst="rect">
            <a:avLst/>
          </a:prstGeom>
          <a:blipFill>
            <a:blip r:embed="rId5" cstate="print"/>
            <a:stretch>
              <a:fillRect/>
            </a:stretch>
          </a:blipFill>
        </p:spPr>
        <p:txBody>
          <a:bodyPr wrap="square" lIns="0" tIns="0" rIns="0" bIns="0" rtlCol="0"/>
          <a:lstStyle/>
          <a:p>
            <a:endParaRPr/>
          </a:p>
        </p:txBody>
      </p:sp>
      <p:sp>
        <p:nvSpPr>
          <p:cNvPr id="69" name="object 69"/>
          <p:cNvSpPr txBox="1"/>
          <p:nvPr/>
        </p:nvSpPr>
        <p:spPr>
          <a:xfrm>
            <a:off x="1406525" y="1941888"/>
            <a:ext cx="8976995" cy="3650358"/>
          </a:xfrm>
          <a:prstGeom prst="rect">
            <a:avLst/>
          </a:prstGeom>
        </p:spPr>
        <p:txBody>
          <a:bodyPr vert="horz" wrap="square" lIns="0" tIns="12065" rIns="0" bIns="0" rtlCol="0">
            <a:spAutoFit/>
          </a:bodyPr>
          <a:lstStyle/>
          <a:p>
            <a:pPr marL="262255" marR="5080" indent="-250190">
              <a:lnSpc>
                <a:spcPct val="101299"/>
              </a:lnSpc>
              <a:spcBef>
                <a:spcPts val="95"/>
              </a:spcBef>
            </a:pPr>
            <a:r>
              <a:rPr sz="2150" dirty="0">
                <a:latin typeface="Verdana"/>
                <a:cs typeface="Verdana"/>
              </a:rPr>
              <a:t>› </a:t>
            </a:r>
            <a:r>
              <a:rPr sz="2250" spc="15" dirty="0">
                <a:latin typeface="Century Gothic"/>
                <a:cs typeface="Century Gothic"/>
              </a:rPr>
              <a:t>Kopya çekmeye teşebbüs eden öğrenciyi uyarır, kopya  çektiği </a:t>
            </a:r>
            <a:r>
              <a:rPr sz="2250" spc="20" dirty="0">
                <a:latin typeface="Century Gothic"/>
                <a:cs typeface="Century Gothic"/>
              </a:rPr>
              <a:t>belirlenen </a:t>
            </a:r>
            <a:r>
              <a:rPr sz="2250" spc="15" dirty="0">
                <a:latin typeface="Century Gothic"/>
                <a:cs typeface="Century Gothic"/>
              </a:rPr>
              <a:t>öğrenciyle ilgili </a:t>
            </a:r>
            <a:r>
              <a:rPr sz="2250" spc="10" dirty="0">
                <a:latin typeface="Century Gothic"/>
                <a:cs typeface="Century Gothic"/>
              </a:rPr>
              <a:t>tutanak </a:t>
            </a:r>
            <a:r>
              <a:rPr sz="2250" spc="15" dirty="0">
                <a:latin typeface="Century Gothic"/>
                <a:cs typeface="Century Gothic"/>
              </a:rPr>
              <a:t>düzenler. </a:t>
            </a:r>
            <a:r>
              <a:rPr sz="2250" spc="20" dirty="0">
                <a:latin typeface="Century Gothic"/>
                <a:cs typeface="Century Gothic"/>
              </a:rPr>
              <a:t>Bu  </a:t>
            </a:r>
            <a:r>
              <a:rPr sz="2250" spc="10" dirty="0">
                <a:latin typeface="Century Gothic"/>
                <a:cs typeface="Century Gothic"/>
              </a:rPr>
              <a:t>tutanağı </a:t>
            </a:r>
            <a:r>
              <a:rPr sz="2250" spc="15" dirty="0">
                <a:latin typeface="Century Gothic"/>
                <a:cs typeface="Century Gothic"/>
              </a:rPr>
              <a:t>sınav </a:t>
            </a:r>
            <a:r>
              <a:rPr sz="2250" spc="20" dirty="0">
                <a:latin typeface="Century Gothic"/>
                <a:cs typeface="Century Gothic"/>
              </a:rPr>
              <a:t>güvenlik </a:t>
            </a:r>
            <a:r>
              <a:rPr sz="2250" spc="10" dirty="0">
                <a:latin typeface="Century Gothic"/>
                <a:cs typeface="Century Gothic"/>
              </a:rPr>
              <a:t>poşetine koyar. </a:t>
            </a:r>
            <a:r>
              <a:rPr sz="2250" spc="20" dirty="0">
                <a:latin typeface="Century Gothic"/>
                <a:cs typeface="Century Gothic"/>
              </a:rPr>
              <a:t>Bu </a:t>
            </a:r>
            <a:r>
              <a:rPr sz="2250" spc="15" dirty="0">
                <a:latin typeface="Century Gothic"/>
                <a:cs typeface="Century Gothic"/>
              </a:rPr>
              <a:t>durumda olan  öğrencilerin sınava </a:t>
            </a:r>
            <a:r>
              <a:rPr sz="2250" spc="20" dirty="0">
                <a:latin typeface="Century Gothic"/>
                <a:cs typeface="Century Gothic"/>
              </a:rPr>
              <a:t>devam </a:t>
            </a:r>
            <a:r>
              <a:rPr sz="2250" spc="15" dirty="0">
                <a:latin typeface="Century Gothic"/>
                <a:cs typeface="Century Gothic"/>
              </a:rPr>
              <a:t>etmelerine </a:t>
            </a:r>
            <a:r>
              <a:rPr sz="2250" spc="20" dirty="0">
                <a:latin typeface="Century Gothic"/>
                <a:cs typeface="Century Gothic"/>
              </a:rPr>
              <a:t>ve sınavın ilk </a:t>
            </a:r>
            <a:r>
              <a:rPr sz="2250" spc="15" dirty="0">
                <a:latin typeface="Century Gothic"/>
                <a:cs typeface="Century Gothic"/>
              </a:rPr>
              <a:t>30</a:t>
            </a:r>
            <a:r>
              <a:rPr sz="2250" spc="-325" dirty="0">
                <a:latin typeface="Century Gothic"/>
                <a:cs typeface="Century Gothic"/>
              </a:rPr>
              <a:t> </a:t>
            </a:r>
            <a:r>
              <a:rPr sz="2250" spc="15" dirty="0">
                <a:latin typeface="Century Gothic"/>
                <a:cs typeface="Century Gothic"/>
              </a:rPr>
              <a:t>dakikası  tamamlanmadan sınav </a:t>
            </a:r>
            <a:r>
              <a:rPr sz="2250" spc="20" dirty="0">
                <a:latin typeface="Century Gothic"/>
                <a:cs typeface="Century Gothic"/>
              </a:rPr>
              <a:t>binasından </a:t>
            </a:r>
            <a:r>
              <a:rPr sz="2250" spc="15" dirty="0">
                <a:latin typeface="Century Gothic"/>
                <a:cs typeface="Century Gothic"/>
              </a:rPr>
              <a:t>ayrılmalarına izin</a:t>
            </a:r>
            <a:r>
              <a:rPr sz="2250" spc="-204" dirty="0">
                <a:latin typeface="Century Gothic"/>
                <a:cs typeface="Century Gothic"/>
              </a:rPr>
              <a:t> </a:t>
            </a:r>
            <a:r>
              <a:rPr sz="2250" spc="15" dirty="0">
                <a:latin typeface="Century Gothic"/>
                <a:cs typeface="Century Gothic"/>
              </a:rPr>
              <a:t>verilmez.</a:t>
            </a:r>
            <a:endParaRPr sz="2250" dirty="0">
              <a:latin typeface="Century Gothic"/>
              <a:cs typeface="Century Gothic"/>
            </a:endParaRPr>
          </a:p>
          <a:p>
            <a:pPr marL="262255" marR="251460" indent="-250190">
              <a:lnSpc>
                <a:spcPct val="101299"/>
              </a:lnSpc>
              <a:spcBef>
                <a:spcPts val="550"/>
              </a:spcBef>
            </a:pPr>
            <a:r>
              <a:rPr sz="2150" dirty="0">
                <a:latin typeface="Verdana"/>
                <a:cs typeface="Verdana"/>
              </a:rPr>
              <a:t>› </a:t>
            </a:r>
            <a:r>
              <a:rPr sz="2250" spc="15" dirty="0">
                <a:latin typeface="Century Gothic"/>
                <a:cs typeface="Century Gothic"/>
              </a:rPr>
              <a:t>Sınav </a:t>
            </a:r>
            <a:r>
              <a:rPr sz="2250" spc="20" dirty="0">
                <a:latin typeface="Century Gothic"/>
                <a:cs typeface="Century Gothic"/>
              </a:rPr>
              <a:t>bitimine </a:t>
            </a:r>
            <a:r>
              <a:rPr sz="2250" spc="15" dirty="0">
                <a:latin typeface="Century Gothic"/>
                <a:cs typeface="Century Gothic"/>
              </a:rPr>
              <a:t>15 </a:t>
            </a:r>
            <a:r>
              <a:rPr sz="2250" spc="20" dirty="0">
                <a:latin typeface="Century Gothic"/>
                <a:cs typeface="Century Gothic"/>
              </a:rPr>
              <a:t>dakika kala ve </a:t>
            </a:r>
            <a:r>
              <a:rPr sz="2250" spc="15" dirty="0">
                <a:latin typeface="Century Gothic"/>
                <a:cs typeface="Century Gothic"/>
              </a:rPr>
              <a:t>5 </a:t>
            </a:r>
            <a:r>
              <a:rPr sz="2250" spc="20" dirty="0" err="1">
                <a:latin typeface="Century Gothic"/>
                <a:cs typeface="Century Gothic"/>
              </a:rPr>
              <a:t>dakika</a:t>
            </a:r>
            <a:r>
              <a:rPr sz="2250" spc="20" dirty="0">
                <a:latin typeface="Century Gothic"/>
                <a:cs typeface="Century Gothic"/>
              </a:rPr>
              <a:t> </a:t>
            </a:r>
            <a:r>
              <a:rPr lang="tr-TR" sz="2250" spc="20" dirty="0" smtClean="0">
                <a:latin typeface="Century Gothic"/>
                <a:cs typeface="Century Gothic"/>
              </a:rPr>
              <a:t>kala </a:t>
            </a:r>
            <a:r>
              <a:rPr sz="2250" spc="15" dirty="0" err="1" smtClean="0">
                <a:latin typeface="Century Gothic"/>
                <a:cs typeface="Century Gothic"/>
              </a:rPr>
              <a:t>öğrencileri</a:t>
            </a:r>
            <a:r>
              <a:rPr sz="2250" spc="15" dirty="0" smtClean="0">
                <a:latin typeface="Century Gothic"/>
                <a:cs typeface="Century Gothic"/>
              </a:rPr>
              <a:t> </a:t>
            </a:r>
            <a:r>
              <a:rPr sz="2250" spc="10" dirty="0">
                <a:latin typeface="Century Gothic"/>
                <a:cs typeface="Century Gothic"/>
              </a:rPr>
              <a:t>"15  </a:t>
            </a:r>
            <a:r>
              <a:rPr sz="2250" spc="15" dirty="0">
                <a:latin typeface="Century Gothic"/>
                <a:cs typeface="Century Gothic"/>
              </a:rPr>
              <a:t>DAKİKANIZ KALDI" </a:t>
            </a:r>
            <a:r>
              <a:rPr sz="2250" spc="5" dirty="0">
                <a:latin typeface="Century Gothic"/>
                <a:cs typeface="Century Gothic"/>
              </a:rPr>
              <a:t>, </a:t>
            </a:r>
            <a:r>
              <a:rPr sz="2250" spc="15" dirty="0">
                <a:latin typeface="Century Gothic"/>
                <a:cs typeface="Century Gothic"/>
              </a:rPr>
              <a:t>“5 </a:t>
            </a:r>
            <a:r>
              <a:rPr sz="2250" dirty="0">
                <a:latin typeface="Century Gothic"/>
                <a:cs typeface="Century Gothic"/>
              </a:rPr>
              <a:t>(BEŞ) </a:t>
            </a:r>
            <a:r>
              <a:rPr sz="2250" spc="15" dirty="0">
                <a:latin typeface="Century Gothic"/>
                <a:cs typeface="Century Gothic"/>
              </a:rPr>
              <a:t>DAKİKANIZ KALDI” </a:t>
            </a:r>
            <a:r>
              <a:rPr sz="2250" spc="20" dirty="0">
                <a:latin typeface="Century Gothic"/>
                <a:cs typeface="Century Gothic"/>
              </a:rPr>
              <a:t>şeklinde</a:t>
            </a:r>
            <a:r>
              <a:rPr sz="2250" spc="-105" dirty="0">
                <a:latin typeface="Century Gothic"/>
                <a:cs typeface="Century Gothic"/>
              </a:rPr>
              <a:t> </a:t>
            </a:r>
            <a:r>
              <a:rPr sz="2250" spc="15" dirty="0">
                <a:latin typeface="Century Gothic"/>
                <a:cs typeface="Century Gothic"/>
              </a:rPr>
              <a:t>uyarır.</a:t>
            </a:r>
            <a:endParaRPr sz="2250" dirty="0">
              <a:latin typeface="Century Gothic"/>
              <a:cs typeface="Century Gothic"/>
            </a:endParaRPr>
          </a:p>
          <a:p>
            <a:pPr marL="262255" marR="391160" indent="-250190">
              <a:lnSpc>
                <a:spcPct val="101299"/>
              </a:lnSpc>
              <a:spcBef>
                <a:spcPts val="530"/>
              </a:spcBef>
            </a:pPr>
            <a:r>
              <a:rPr sz="2150" dirty="0">
                <a:latin typeface="Verdana"/>
                <a:cs typeface="Verdana"/>
              </a:rPr>
              <a:t>› </a:t>
            </a:r>
            <a:r>
              <a:rPr sz="2250" spc="15" dirty="0">
                <a:latin typeface="Century Gothic"/>
                <a:cs typeface="Century Gothic"/>
              </a:rPr>
              <a:t>Öğrenciye ait cevap kâğıdındaki salon başkanı </a:t>
            </a:r>
            <a:r>
              <a:rPr sz="2250" spc="20" dirty="0">
                <a:latin typeface="Century Gothic"/>
                <a:cs typeface="Century Gothic"/>
              </a:rPr>
              <a:t>ve  </a:t>
            </a:r>
            <a:r>
              <a:rPr sz="2250" spc="15" dirty="0">
                <a:latin typeface="Century Gothic"/>
                <a:cs typeface="Century Gothic"/>
              </a:rPr>
              <a:t>gözetmenin </a:t>
            </a:r>
            <a:r>
              <a:rPr sz="2250" spc="10" dirty="0">
                <a:latin typeface="Century Gothic"/>
                <a:cs typeface="Century Gothic"/>
              </a:rPr>
              <a:t>kontrol </a:t>
            </a:r>
            <a:r>
              <a:rPr sz="2250" spc="15" dirty="0">
                <a:latin typeface="Century Gothic"/>
                <a:cs typeface="Century Gothic"/>
              </a:rPr>
              <a:t>ettiğine dair </a:t>
            </a:r>
            <a:r>
              <a:rPr sz="2250" spc="20" dirty="0" err="1">
                <a:latin typeface="Century Gothic"/>
                <a:cs typeface="Century Gothic"/>
              </a:rPr>
              <a:t>bölümü</a:t>
            </a:r>
            <a:r>
              <a:rPr sz="2250" spc="20" dirty="0">
                <a:latin typeface="Century Gothic"/>
                <a:cs typeface="Century Gothic"/>
              </a:rPr>
              <a:t> </a:t>
            </a:r>
            <a:r>
              <a:rPr lang="tr-TR" sz="2250" spc="15" dirty="0" smtClean="0">
                <a:solidFill>
                  <a:srgbClr val="0070C0"/>
                </a:solidFill>
                <a:latin typeface="Century Gothic"/>
                <a:cs typeface="Century Gothic"/>
              </a:rPr>
              <a:t>kurşun</a:t>
            </a:r>
            <a:r>
              <a:rPr sz="2250" spc="-220" dirty="0" smtClean="0">
                <a:solidFill>
                  <a:srgbClr val="0070C0"/>
                </a:solidFill>
                <a:latin typeface="Century Gothic"/>
                <a:cs typeface="Century Gothic"/>
              </a:rPr>
              <a:t> </a:t>
            </a:r>
            <a:r>
              <a:rPr sz="2250" spc="20" dirty="0">
                <a:solidFill>
                  <a:srgbClr val="0070C0"/>
                </a:solidFill>
                <a:latin typeface="Century Gothic"/>
                <a:cs typeface="Century Gothic"/>
              </a:rPr>
              <a:t>kalemle</a:t>
            </a:r>
            <a:r>
              <a:rPr sz="2250" spc="20" dirty="0">
                <a:latin typeface="Century Gothic"/>
                <a:cs typeface="Century Gothic"/>
              </a:rPr>
              <a:t>  </a:t>
            </a:r>
            <a:r>
              <a:rPr sz="2250" spc="15" dirty="0">
                <a:latin typeface="Century Gothic"/>
                <a:cs typeface="Century Gothic"/>
              </a:rPr>
              <a:t>imzalar.</a:t>
            </a:r>
            <a:endParaRPr sz="2250" dirty="0">
              <a:latin typeface="Century Gothic"/>
              <a:cs typeface="Century Gothic"/>
            </a:endParaRPr>
          </a:p>
        </p:txBody>
      </p:sp>
      <p:pic>
        <p:nvPicPr>
          <p:cNvPr id="71" name="Resim 7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3700" y="-188065"/>
            <a:ext cx="2025650" cy="202565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24584" y="3115564"/>
            <a:ext cx="7748014" cy="36575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249168" y="3615436"/>
            <a:ext cx="4535422" cy="509014"/>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object 64"/>
          <p:cNvSpPr/>
          <p:nvPr/>
        </p:nvSpPr>
        <p:spPr>
          <a:xfrm>
            <a:off x="0" y="777748"/>
            <a:ext cx="5376672" cy="3023616"/>
          </a:xfrm>
          <a:prstGeom prst="rect">
            <a:avLst/>
          </a:prstGeom>
          <a:blipFill>
            <a:blip r:embed="rId2" cstate="print"/>
            <a:stretch>
              <a:fillRect/>
            </a:stretch>
          </a:blipFill>
        </p:spPr>
        <p:txBody>
          <a:bodyPr wrap="square" lIns="0" tIns="0" rIns="0" bIns="0" rtlCol="0"/>
          <a:lstStyle/>
          <a:p>
            <a:endParaRPr/>
          </a:p>
        </p:txBody>
      </p:sp>
      <p:sp>
        <p:nvSpPr>
          <p:cNvPr id="66" name="object 66"/>
          <p:cNvSpPr/>
          <p:nvPr/>
        </p:nvSpPr>
        <p:spPr>
          <a:xfrm>
            <a:off x="0" y="777748"/>
            <a:ext cx="10692384" cy="6004560"/>
          </a:xfrm>
          <a:prstGeom prst="rect">
            <a:avLst/>
          </a:prstGeom>
          <a:blipFill>
            <a:blip r:embed="rId3" cstate="print"/>
            <a:stretch>
              <a:fillRect/>
            </a:stretch>
          </a:blipFill>
        </p:spPr>
        <p:txBody>
          <a:bodyPr wrap="square" lIns="0" tIns="0" rIns="0" bIns="0" rtlCol="0"/>
          <a:lstStyle/>
          <a:p>
            <a:endParaRPr/>
          </a:p>
        </p:txBody>
      </p:sp>
      <p:sp>
        <p:nvSpPr>
          <p:cNvPr id="67" name="object 67"/>
          <p:cNvSpPr/>
          <p:nvPr/>
        </p:nvSpPr>
        <p:spPr>
          <a:xfrm>
            <a:off x="2222500" y="458549"/>
            <a:ext cx="5571744" cy="362710"/>
          </a:xfrm>
          <a:prstGeom prst="rect">
            <a:avLst/>
          </a:prstGeom>
          <a:blipFill>
            <a:blip r:embed="rId4" cstate="print"/>
            <a:stretch>
              <a:fillRect/>
            </a:stretch>
          </a:blipFill>
        </p:spPr>
        <p:txBody>
          <a:bodyPr wrap="square" lIns="0" tIns="0" rIns="0" bIns="0" rtlCol="0"/>
          <a:lstStyle/>
          <a:p>
            <a:endParaRPr/>
          </a:p>
        </p:txBody>
      </p:sp>
      <p:sp>
        <p:nvSpPr>
          <p:cNvPr id="68" name="object 68"/>
          <p:cNvSpPr/>
          <p:nvPr/>
        </p:nvSpPr>
        <p:spPr>
          <a:xfrm>
            <a:off x="8013700" y="458549"/>
            <a:ext cx="2002534" cy="362710"/>
          </a:xfrm>
          <a:prstGeom prst="rect">
            <a:avLst/>
          </a:prstGeom>
          <a:blipFill>
            <a:blip r:embed="rId5" cstate="print"/>
            <a:stretch>
              <a:fillRect/>
            </a:stretch>
          </a:blipFill>
        </p:spPr>
        <p:txBody>
          <a:bodyPr wrap="square" lIns="0" tIns="0" rIns="0" bIns="0" rtlCol="0"/>
          <a:lstStyle/>
          <a:p>
            <a:endParaRPr/>
          </a:p>
        </p:txBody>
      </p:sp>
      <p:sp>
        <p:nvSpPr>
          <p:cNvPr id="69" name="object 69"/>
          <p:cNvSpPr/>
          <p:nvPr/>
        </p:nvSpPr>
        <p:spPr>
          <a:xfrm>
            <a:off x="2231645" y="955373"/>
            <a:ext cx="4535422" cy="509014"/>
          </a:xfrm>
          <a:prstGeom prst="rect">
            <a:avLst/>
          </a:prstGeom>
          <a:blipFill>
            <a:blip r:embed="rId6" cstate="print"/>
            <a:stretch>
              <a:fillRect/>
            </a:stretch>
          </a:blipFill>
        </p:spPr>
        <p:txBody>
          <a:bodyPr wrap="square" lIns="0" tIns="0" rIns="0" bIns="0" rtlCol="0"/>
          <a:lstStyle/>
          <a:p>
            <a:endParaRPr/>
          </a:p>
        </p:txBody>
      </p:sp>
      <p:sp>
        <p:nvSpPr>
          <p:cNvPr id="70" name="object 70"/>
          <p:cNvSpPr txBox="1"/>
          <p:nvPr/>
        </p:nvSpPr>
        <p:spPr>
          <a:xfrm>
            <a:off x="1231900" y="1947690"/>
            <a:ext cx="8946515" cy="3277244"/>
          </a:xfrm>
          <a:prstGeom prst="rect">
            <a:avLst/>
          </a:prstGeom>
        </p:spPr>
        <p:txBody>
          <a:bodyPr vert="horz" wrap="square" lIns="0" tIns="12065" rIns="0" bIns="0" rtlCol="0">
            <a:spAutoFit/>
          </a:bodyPr>
          <a:lstStyle/>
          <a:p>
            <a:pPr marL="262255" marR="5080" indent="-250190">
              <a:lnSpc>
                <a:spcPct val="101299"/>
              </a:lnSpc>
              <a:spcBef>
                <a:spcPts val="95"/>
              </a:spcBef>
            </a:pPr>
            <a:r>
              <a:rPr sz="2150" dirty="0">
                <a:latin typeface="Verdana"/>
                <a:cs typeface="Verdana"/>
              </a:rPr>
              <a:t>› </a:t>
            </a:r>
            <a:r>
              <a:rPr sz="2250" spc="15" dirty="0">
                <a:latin typeface="Century Gothic"/>
                <a:cs typeface="Century Gothic"/>
              </a:rPr>
              <a:t>Sınav </a:t>
            </a:r>
            <a:r>
              <a:rPr sz="2250" spc="10" dirty="0">
                <a:latin typeface="Century Gothic"/>
                <a:cs typeface="Century Gothic"/>
              </a:rPr>
              <a:t>süresi </a:t>
            </a:r>
            <a:r>
              <a:rPr sz="2250" spc="20" dirty="0">
                <a:latin typeface="Century Gothic"/>
                <a:cs typeface="Century Gothic"/>
              </a:rPr>
              <a:t>bitiminde </a:t>
            </a:r>
            <a:r>
              <a:rPr sz="2250" spc="15" dirty="0">
                <a:latin typeface="Century Gothic"/>
                <a:cs typeface="Century Gothic"/>
              </a:rPr>
              <a:t>sınavı durdurur. </a:t>
            </a:r>
            <a:r>
              <a:rPr sz="2250" spc="20" dirty="0">
                <a:latin typeface="Century Gothic"/>
                <a:cs typeface="Century Gothic"/>
              </a:rPr>
              <a:t>Cevap </a:t>
            </a:r>
            <a:r>
              <a:rPr sz="2250" spc="15" dirty="0">
                <a:latin typeface="Century Gothic"/>
                <a:cs typeface="Century Gothic"/>
              </a:rPr>
              <a:t>kâğıtlarını </a:t>
            </a:r>
            <a:r>
              <a:rPr sz="2250" spc="20" dirty="0">
                <a:latin typeface="Century Gothic"/>
                <a:cs typeface="Century Gothic"/>
              </a:rPr>
              <a:t>ve </a:t>
            </a:r>
            <a:r>
              <a:rPr sz="2250" spc="10" dirty="0">
                <a:latin typeface="Century Gothic"/>
                <a:cs typeface="Century Gothic"/>
              </a:rPr>
              <a:t>soru  </a:t>
            </a:r>
            <a:r>
              <a:rPr sz="2250" spc="15" dirty="0">
                <a:latin typeface="Century Gothic"/>
                <a:cs typeface="Century Gothic"/>
              </a:rPr>
              <a:t>kitapçıklarını öğrencilerden teslim alır, salon </a:t>
            </a:r>
            <a:r>
              <a:rPr sz="2250" spc="10" dirty="0">
                <a:latin typeface="Century Gothic"/>
                <a:cs typeface="Century Gothic"/>
              </a:rPr>
              <a:t>öğrenci </a:t>
            </a:r>
            <a:r>
              <a:rPr sz="2250" spc="15" dirty="0">
                <a:latin typeface="Century Gothic"/>
                <a:cs typeface="Century Gothic"/>
              </a:rPr>
              <a:t>yoklama  listesi </a:t>
            </a:r>
            <a:r>
              <a:rPr sz="2250" spc="20" dirty="0">
                <a:latin typeface="Century Gothic"/>
                <a:cs typeface="Century Gothic"/>
              </a:rPr>
              <a:t>ile </a:t>
            </a:r>
            <a:r>
              <a:rPr sz="2250" spc="15" dirty="0">
                <a:latin typeface="Century Gothic"/>
                <a:cs typeface="Century Gothic"/>
              </a:rPr>
              <a:t>karşılaştırarak </a:t>
            </a:r>
            <a:r>
              <a:rPr sz="2250" b="1" spc="10" dirty="0">
                <a:solidFill>
                  <a:srgbClr val="0070C0"/>
                </a:solidFill>
                <a:latin typeface="Century Gothic"/>
                <a:cs typeface="Century Gothic"/>
              </a:rPr>
              <a:t>eksik </a:t>
            </a:r>
            <a:r>
              <a:rPr sz="2250" b="1" spc="15" dirty="0">
                <a:solidFill>
                  <a:srgbClr val="0070C0"/>
                </a:solidFill>
                <a:latin typeface="Century Gothic"/>
                <a:cs typeface="Century Gothic"/>
              </a:rPr>
              <a:t>olup olmadığını </a:t>
            </a:r>
            <a:r>
              <a:rPr sz="2250" b="1" spc="10" dirty="0">
                <a:solidFill>
                  <a:srgbClr val="0070C0"/>
                </a:solidFill>
                <a:latin typeface="Century Gothic"/>
                <a:cs typeface="Century Gothic"/>
              </a:rPr>
              <a:t>kontrol</a:t>
            </a:r>
            <a:r>
              <a:rPr sz="2250" b="1" spc="-245" dirty="0">
                <a:solidFill>
                  <a:srgbClr val="0070C0"/>
                </a:solidFill>
                <a:latin typeface="Century Gothic"/>
                <a:cs typeface="Century Gothic"/>
              </a:rPr>
              <a:t> </a:t>
            </a:r>
            <a:r>
              <a:rPr sz="2250" b="1" spc="15" dirty="0">
                <a:solidFill>
                  <a:srgbClr val="0070C0"/>
                </a:solidFill>
                <a:latin typeface="Century Gothic"/>
                <a:cs typeface="Century Gothic"/>
              </a:rPr>
              <a:t>eder.</a:t>
            </a:r>
            <a:endParaRPr sz="2250" b="1" dirty="0">
              <a:solidFill>
                <a:srgbClr val="0070C0"/>
              </a:solidFill>
              <a:latin typeface="Century Gothic"/>
              <a:cs typeface="Century Gothic"/>
            </a:endParaRPr>
          </a:p>
          <a:p>
            <a:pPr marL="262255" marR="224154" indent="-250190">
              <a:lnSpc>
                <a:spcPct val="101299"/>
              </a:lnSpc>
              <a:spcBef>
                <a:spcPts val="550"/>
              </a:spcBef>
            </a:pPr>
            <a:r>
              <a:rPr sz="2150" dirty="0">
                <a:latin typeface="Verdana"/>
                <a:cs typeface="Verdana"/>
              </a:rPr>
              <a:t>› </a:t>
            </a:r>
            <a:r>
              <a:rPr sz="2250" spc="15" dirty="0">
                <a:latin typeface="Century Gothic"/>
                <a:cs typeface="Century Gothic"/>
              </a:rPr>
              <a:t>Sınav evrakını teslim eden öğrenciye, salon </a:t>
            </a:r>
            <a:r>
              <a:rPr sz="2250" spc="10" dirty="0">
                <a:latin typeface="Century Gothic"/>
                <a:cs typeface="Century Gothic"/>
              </a:rPr>
              <a:t>öğrenci </a:t>
            </a:r>
            <a:r>
              <a:rPr sz="2250" spc="15" dirty="0">
                <a:latin typeface="Century Gothic"/>
                <a:cs typeface="Century Gothic"/>
              </a:rPr>
              <a:t>yoklama  </a:t>
            </a:r>
            <a:r>
              <a:rPr sz="2250" spc="15" dirty="0" err="1">
                <a:latin typeface="Century Gothic"/>
                <a:cs typeface="Century Gothic"/>
              </a:rPr>
              <a:t>listesini</a:t>
            </a:r>
            <a:r>
              <a:rPr sz="2250" spc="15" dirty="0">
                <a:latin typeface="Century Gothic"/>
                <a:cs typeface="Century Gothic"/>
              </a:rPr>
              <a:t> </a:t>
            </a:r>
            <a:r>
              <a:rPr sz="2250" spc="15" dirty="0" err="1" smtClean="0">
                <a:latin typeface="Century Gothic"/>
                <a:cs typeface="Century Gothic"/>
              </a:rPr>
              <a:t>imzalatır</a:t>
            </a:r>
            <a:r>
              <a:rPr sz="2250" spc="15" dirty="0">
                <a:latin typeface="Century Gothic"/>
                <a:cs typeface="Century Gothic"/>
              </a:rPr>
              <a:t>. </a:t>
            </a:r>
            <a:r>
              <a:rPr sz="2250" dirty="0">
                <a:solidFill>
                  <a:schemeClr val="accent1"/>
                </a:solidFill>
                <a:latin typeface="Century Gothic"/>
                <a:cs typeface="Century Gothic"/>
              </a:rPr>
              <a:t>(Bu </a:t>
            </a:r>
            <a:r>
              <a:rPr sz="2250" spc="15" dirty="0">
                <a:solidFill>
                  <a:schemeClr val="accent1"/>
                </a:solidFill>
                <a:latin typeface="Century Gothic"/>
                <a:cs typeface="Century Gothic"/>
              </a:rPr>
              <a:t>işlemi sınav  başlamadan önce ya da sınav sırasında</a:t>
            </a:r>
            <a:r>
              <a:rPr sz="2250" spc="-130" dirty="0">
                <a:solidFill>
                  <a:schemeClr val="accent1"/>
                </a:solidFill>
                <a:latin typeface="Century Gothic"/>
                <a:cs typeface="Century Gothic"/>
              </a:rPr>
              <a:t> </a:t>
            </a:r>
            <a:r>
              <a:rPr sz="2250" spc="10" dirty="0">
                <a:solidFill>
                  <a:schemeClr val="accent1"/>
                </a:solidFill>
                <a:latin typeface="Century Gothic"/>
                <a:cs typeface="Century Gothic"/>
              </a:rPr>
              <a:t>yapmaz).</a:t>
            </a:r>
            <a:endParaRPr sz="2250" dirty="0">
              <a:solidFill>
                <a:schemeClr val="accent1"/>
              </a:solidFill>
              <a:latin typeface="Century Gothic"/>
              <a:cs typeface="Century Gothic"/>
            </a:endParaRPr>
          </a:p>
          <a:p>
            <a:pPr marL="262255" marR="662305" indent="-250190">
              <a:lnSpc>
                <a:spcPct val="101299"/>
              </a:lnSpc>
              <a:spcBef>
                <a:spcPts val="530"/>
              </a:spcBef>
            </a:pPr>
            <a:r>
              <a:rPr sz="2150" dirty="0">
                <a:latin typeface="Verdana"/>
                <a:cs typeface="Verdana"/>
              </a:rPr>
              <a:t>› </a:t>
            </a:r>
            <a:r>
              <a:rPr sz="2250" spc="20" dirty="0">
                <a:latin typeface="Century Gothic"/>
                <a:cs typeface="Century Gothic"/>
              </a:rPr>
              <a:t>Cevap </a:t>
            </a:r>
            <a:r>
              <a:rPr sz="2250" spc="15" dirty="0">
                <a:latin typeface="Century Gothic"/>
                <a:cs typeface="Century Gothic"/>
              </a:rPr>
              <a:t>kâğıtlarını, salon </a:t>
            </a:r>
            <a:r>
              <a:rPr sz="2250" spc="10" dirty="0">
                <a:latin typeface="Century Gothic"/>
                <a:cs typeface="Century Gothic"/>
              </a:rPr>
              <a:t>öğrenci </a:t>
            </a:r>
            <a:r>
              <a:rPr sz="2250" spc="15" dirty="0">
                <a:latin typeface="Century Gothic"/>
                <a:cs typeface="Century Gothic"/>
              </a:rPr>
              <a:t>yoklama listesini </a:t>
            </a:r>
            <a:r>
              <a:rPr sz="2250" spc="20" dirty="0">
                <a:latin typeface="Century Gothic"/>
                <a:cs typeface="Century Gothic"/>
              </a:rPr>
              <a:t>ve </a:t>
            </a:r>
            <a:r>
              <a:rPr sz="2250" spc="15" dirty="0">
                <a:latin typeface="Century Gothic"/>
                <a:cs typeface="Century Gothic"/>
              </a:rPr>
              <a:t>varsa  diğer evrakını </a:t>
            </a:r>
            <a:r>
              <a:rPr sz="2250" spc="5" dirty="0">
                <a:latin typeface="Century Gothic"/>
                <a:cs typeface="Century Gothic"/>
              </a:rPr>
              <a:t>(tutanak vb.) </a:t>
            </a:r>
            <a:r>
              <a:rPr sz="2250" dirty="0">
                <a:latin typeface="Century Gothic"/>
                <a:cs typeface="Century Gothic"/>
              </a:rPr>
              <a:t>(soru </a:t>
            </a:r>
            <a:r>
              <a:rPr sz="2250" spc="15" dirty="0">
                <a:latin typeface="Century Gothic"/>
                <a:cs typeface="Century Gothic"/>
              </a:rPr>
              <a:t>kitapçıkları </a:t>
            </a:r>
            <a:r>
              <a:rPr sz="2250" spc="20" dirty="0">
                <a:latin typeface="Century Gothic"/>
                <a:cs typeface="Century Gothic"/>
              </a:rPr>
              <a:t>ve </a:t>
            </a:r>
            <a:r>
              <a:rPr sz="2250" spc="15" dirty="0">
                <a:latin typeface="Century Gothic"/>
                <a:cs typeface="Century Gothic"/>
              </a:rPr>
              <a:t>sınav giriş  belgeleri hariç) sınav </a:t>
            </a:r>
            <a:r>
              <a:rPr sz="2250" spc="20" dirty="0">
                <a:latin typeface="Century Gothic"/>
                <a:cs typeface="Century Gothic"/>
              </a:rPr>
              <a:t>güvenlik </a:t>
            </a:r>
            <a:r>
              <a:rPr sz="2250" spc="15" dirty="0">
                <a:latin typeface="Century Gothic"/>
                <a:cs typeface="Century Gothic"/>
              </a:rPr>
              <a:t>poşetine</a:t>
            </a:r>
            <a:r>
              <a:rPr sz="2250" spc="-235" dirty="0">
                <a:latin typeface="Century Gothic"/>
                <a:cs typeface="Century Gothic"/>
              </a:rPr>
              <a:t> </a:t>
            </a:r>
            <a:r>
              <a:rPr sz="2250" spc="10" dirty="0">
                <a:latin typeface="Century Gothic"/>
                <a:cs typeface="Century Gothic"/>
              </a:rPr>
              <a:t>yerleştirir.</a:t>
            </a:r>
            <a:endParaRPr sz="2250" dirty="0">
              <a:latin typeface="Century Gothic"/>
              <a:cs typeface="Century Gothic"/>
            </a:endParaRPr>
          </a:p>
        </p:txBody>
      </p:sp>
      <p:pic>
        <p:nvPicPr>
          <p:cNvPr id="71" name="Resim 7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3700" y="-188065"/>
            <a:ext cx="2025650" cy="202565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object 67"/>
          <p:cNvSpPr/>
          <p:nvPr/>
        </p:nvSpPr>
        <p:spPr>
          <a:xfrm>
            <a:off x="2077466" y="449793"/>
            <a:ext cx="7751063" cy="362710"/>
          </a:xfrm>
          <a:prstGeom prst="rect">
            <a:avLst/>
          </a:prstGeom>
          <a:blipFill>
            <a:blip r:embed="rId2" cstate="print"/>
            <a:stretch>
              <a:fillRect/>
            </a:stretch>
          </a:blipFill>
        </p:spPr>
        <p:txBody>
          <a:bodyPr wrap="square" lIns="0" tIns="0" rIns="0" bIns="0" rtlCol="0"/>
          <a:lstStyle/>
          <a:p>
            <a:endParaRPr/>
          </a:p>
        </p:txBody>
      </p:sp>
      <p:sp>
        <p:nvSpPr>
          <p:cNvPr id="68" name="object 68"/>
          <p:cNvSpPr/>
          <p:nvPr/>
        </p:nvSpPr>
        <p:spPr>
          <a:xfrm>
            <a:off x="2077466" y="1043129"/>
            <a:ext cx="4535422" cy="509014"/>
          </a:xfrm>
          <a:prstGeom prst="rect">
            <a:avLst/>
          </a:prstGeom>
          <a:blipFill>
            <a:blip r:embed="rId3" cstate="print"/>
            <a:stretch>
              <a:fillRect/>
            </a:stretch>
          </a:blipFill>
        </p:spPr>
        <p:txBody>
          <a:bodyPr wrap="square" lIns="0" tIns="0" rIns="0" bIns="0" rtlCol="0"/>
          <a:lstStyle/>
          <a:p>
            <a:endParaRPr/>
          </a:p>
        </p:txBody>
      </p:sp>
      <p:sp>
        <p:nvSpPr>
          <p:cNvPr id="69" name="object 69"/>
          <p:cNvSpPr txBox="1"/>
          <p:nvPr/>
        </p:nvSpPr>
        <p:spPr>
          <a:xfrm>
            <a:off x="1308100" y="1782769"/>
            <a:ext cx="9296400" cy="4084195"/>
          </a:xfrm>
          <a:prstGeom prst="rect">
            <a:avLst/>
          </a:prstGeom>
        </p:spPr>
        <p:txBody>
          <a:bodyPr vert="horz" wrap="square" lIns="0" tIns="53340" rIns="0" bIns="0" rtlCol="0">
            <a:spAutoFit/>
          </a:bodyPr>
          <a:lstStyle/>
          <a:p>
            <a:pPr marL="262255" marR="918844" indent="-250190">
              <a:lnSpc>
                <a:spcPts val="2450"/>
              </a:lnSpc>
              <a:spcBef>
                <a:spcPts val="420"/>
              </a:spcBef>
            </a:pPr>
            <a:r>
              <a:rPr sz="2150" dirty="0">
                <a:latin typeface="Verdana"/>
                <a:cs typeface="Verdana"/>
              </a:rPr>
              <a:t>› </a:t>
            </a:r>
            <a:r>
              <a:rPr sz="2250" spc="15" dirty="0">
                <a:latin typeface="Century Gothic"/>
                <a:cs typeface="Century Gothic"/>
              </a:rPr>
              <a:t>Salondan çıkmadan diğer salon görevlisi </a:t>
            </a:r>
            <a:r>
              <a:rPr sz="2250" spc="20" dirty="0">
                <a:latin typeface="Century Gothic"/>
                <a:cs typeface="Century Gothic"/>
              </a:rPr>
              <a:t>ile </a:t>
            </a:r>
            <a:r>
              <a:rPr sz="2250" spc="15" dirty="0">
                <a:latin typeface="Century Gothic"/>
                <a:cs typeface="Century Gothic"/>
              </a:rPr>
              <a:t>birlikte sınav  </a:t>
            </a:r>
            <a:r>
              <a:rPr sz="2250" spc="20" dirty="0">
                <a:latin typeface="Century Gothic"/>
                <a:cs typeface="Century Gothic"/>
              </a:rPr>
              <a:t>güvenlik </a:t>
            </a:r>
            <a:r>
              <a:rPr sz="2250" spc="15" dirty="0">
                <a:latin typeface="Century Gothic"/>
                <a:cs typeface="Century Gothic"/>
              </a:rPr>
              <a:t>poşetinin ağzını</a:t>
            </a:r>
            <a:r>
              <a:rPr sz="2250" spc="-125" dirty="0">
                <a:latin typeface="Century Gothic"/>
                <a:cs typeface="Century Gothic"/>
              </a:rPr>
              <a:t> </a:t>
            </a:r>
            <a:r>
              <a:rPr sz="2250" spc="15" dirty="0" err="1">
                <a:latin typeface="Century Gothic"/>
                <a:cs typeface="Century Gothic"/>
              </a:rPr>
              <a:t>kapatır</a:t>
            </a:r>
            <a:r>
              <a:rPr sz="2250" spc="15" dirty="0" smtClean="0">
                <a:latin typeface="Century Gothic"/>
                <a:cs typeface="Century Gothic"/>
              </a:rPr>
              <a:t>.</a:t>
            </a:r>
            <a:r>
              <a:rPr lang="tr-TR" sz="2250" spc="15" dirty="0" smtClean="0">
                <a:latin typeface="Century Gothic"/>
                <a:cs typeface="Century Gothic"/>
              </a:rPr>
              <a:t> Tereddüt yaşanıyorsa Bina Komisyonundan yardım istenir.</a:t>
            </a:r>
            <a:endParaRPr sz="2250" dirty="0">
              <a:latin typeface="Century Gothic"/>
              <a:cs typeface="Century Gothic"/>
            </a:endParaRPr>
          </a:p>
          <a:p>
            <a:pPr marL="262255" marR="334645" indent="-250190">
              <a:lnSpc>
                <a:spcPts val="2470"/>
              </a:lnSpc>
              <a:spcBef>
                <a:spcPts val="530"/>
              </a:spcBef>
            </a:pPr>
            <a:r>
              <a:rPr sz="2150" dirty="0">
                <a:latin typeface="Verdana"/>
                <a:cs typeface="Verdana"/>
              </a:rPr>
              <a:t>› </a:t>
            </a:r>
            <a:r>
              <a:rPr sz="2250" spc="-5" dirty="0">
                <a:latin typeface="Century Gothic"/>
                <a:cs typeface="Century Gothic"/>
              </a:rPr>
              <a:t>Ağzı </a:t>
            </a:r>
            <a:r>
              <a:rPr sz="2250" spc="15" dirty="0">
                <a:latin typeface="Century Gothic"/>
                <a:cs typeface="Century Gothic"/>
              </a:rPr>
              <a:t>kapalı sınav </a:t>
            </a:r>
            <a:r>
              <a:rPr sz="2250" spc="20" dirty="0">
                <a:latin typeface="Century Gothic"/>
                <a:cs typeface="Century Gothic"/>
              </a:rPr>
              <a:t>güvenlik </a:t>
            </a:r>
            <a:r>
              <a:rPr sz="2250" spc="10" dirty="0">
                <a:latin typeface="Century Gothic"/>
                <a:cs typeface="Century Gothic"/>
              </a:rPr>
              <a:t>poşetini, soru </a:t>
            </a:r>
            <a:r>
              <a:rPr sz="2250" spc="15" dirty="0">
                <a:latin typeface="Century Gothic"/>
                <a:cs typeface="Century Gothic"/>
              </a:rPr>
              <a:t>kitapçıklarıyla birlikte  </a:t>
            </a:r>
            <a:r>
              <a:rPr sz="2250" spc="20" dirty="0">
                <a:latin typeface="Century Gothic"/>
                <a:cs typeface="Century Gothic"/>
              </a:rPr>
              <a:t>bina </a:t>
            </a:r>
            <a:r>
              <a:rPr sz="2250" spc="15" dirty="0">
                <a:latin typeface="Century Gothic"/>
                <a:cs typeface="Century Gothic"/>
              </a:rPr>
              <a:t>sınav komisyonuna imza karşılığında teslim</a:t>
            </a:r>
            <a:r>
              <a:rPr sz="2250" spc="-229" dirty="0">
                <a:latin typeface="Century Gothic"/>
                <a:cs typeface="Century Gothic"/>
              </a:rPr>
              <a:t> </a:t>
            </a:r>
            <a:r>
              <a:rPr sz="2250" spc="15" dirty="0">
                <a:latin typeface="Century Gothic"/>
                <a:cs typeface="Century Gothic"/>
              </a:rPr>
              <a:t>eder.</a:t>
            </a:r>
            <a:endParaRPr sz="2250" dirty="0">
              <a:latin typeface="Century Gothic"/>
              <a:cs typeface="Century Gothic"/>
            </a:endParaRPr>
          </a:p>
          <a:p>
            <a:pPr marL="262255" marR="258445" indent="-250190">
              <a:lnSpc>
                <a:spcPct val="91300"/>
              </a:lnSpc>
              <a:spcBef>
                <a:spcPts val="495"/>
              </a:spcBef>
            </a:pPr>
            <a:r>
              <a:rPr sz="2150" dirty="0">
                <a:latin typeface="Verdana"/>
                <a:cs typeface="Verdana"/>
              </a:rPr>
              <a:t>› </a:t>
            </a:r>
            <a:r>
              <a:rPr sz="2250" spc="15" dirty="0">
                <a:latin typeface="Century Gothic"/>
                <a:cs typeface="Century Gothic"/>
              </a:rPr>
              <a:t>Salon görevlileri, sınav salonunda unutulan, sınav evrak  kutusuna konulmayan cevap kâğıtlarının </a:t>
            </a:r>
            <a:r>
              <a:rPr sz="2250" spc="20" dirty="0">
                <a:latin typeface="Century Gothic"/>
                <a:cs typeface="Century Gothic"/>
              </a:rPr>
              <a:t>Bakanlık</a:t>
            </a:r>
            <a:r>
              <a:rPr sz="2250" spc="-175" dirty="0">
                <a:latin typeface="Century Gothic"/>
                <a:cs typeface="Century Gothic"/>
              </a:rPr>
              <a:t> </a:t>
            </a:r>
            <a:r>
              <a:rPr sz="2250" spc="10" dirty="0">
                <a:latin typeface="Century Gothic"/>
                <a:cs typeface="Century Gothic"/>
              </a:rPr>
              <a:t>tarafından  </a:t>
            </a:r>
            <a:r>
              <a:rPr sz="2250" spc="20" dirty="0">
                <a:latin typeface="Century Gothic"/>
                <a:cs typeface="Century Gothic"/>
              </a:rPr>
              <a:t>işleme </a:t>
            </a:r>
            <a:r>
              <a:rPr sz="2250" spc="15" dirty="0">
                <a:latin typeface="Century Gothic"/>
                <a:cs typeface="Century Gothic"/>
              </a:rPr>
              <a:t>alınmayacağını </a:t>
            </a:r>
            <a:r>
              <a:rPr sz="2250" spc="20" dirty="0">
                <a:latin typeface="Century Gothic"/>
                <a:cs typeface="Century Gothic"/>
              </a:rPr>
              <a:t>ve </a:t>
            </a:r>
            <a:r>
              <a:rPr sz="2250" spc="10" dirty="0">
                <a:latin typeface="Century Gothic"/>
                <a:cs typeface="Century Gothic"/>
              </a:rPr>
              <a:t>yasal </a:t>
            </a:r>
            <a:r>
              <a:rPr sz="2250" spc="15" dirty="0">
                <a:latin typeface="Century Gothic"/>
                <a:cs typeface="Century Gothic"/>
              </a:rPr>
              <a:t>sorumluluğun kendilerine ait  olacağını</a:t>
            </a:r>
            <a:r>
              <a:rPr sz="2250" spc="-30" dirty="0">
                <a:latin typeface="Century Gothic"/>
                <a:cs typeface="Century Gothic"/>
              </a:rPr>
              <a:t> </a:t>
            </a:r>
            <a:r>
              <a:rPr sz="2250" spc="20" dirty="0">
                <a:latin typeface="Century Gothic"/>
                <a:cs typeface="Century Gothic"/>
              </a:rPr>
              <a:t>bilir.</a:t>
            </a:r>
            <a:endParaRPr sz="2250" dirty="0">
              <a:latin typeface="Century Gothic"/>
              <a:cs typeface="Century Gothic"/>
            </a:endParaRPr>
          </a:p>
          <a:p>
            <a:pPr marL="262255" marR="5080" indent="-250190">
              <a:lnSpc>
                <a:spcPts val="2470"/>
              </a:lnSpc>
              <a:spcBef>
                <a:spcPts val="570"/>
              </a:spcBef>
            </a:pPr>
            <a:r>
              <a:rPr sz="2150" dirty="0">
                <a:latin typeface="Verdana"/>
                <a:cs typeface="Verdana"/>
              </a:rPr>
              <a:t>› </a:t>
            </a:r>
            <a:r>
              <a:rPr sz="2250" spc="15" dirty="0">
                <a:latin typeface="Century Gothic"/>
                <a:cs typeface="Century Gothic"/>
              </a:rPr>
              <a:t>Tüm öğrenciler salonu </a:t>
            </a:r>
            <a:r>
              <a:rPr sz="2250" spc="10" dirty="0">
                <a:latin typeface="Century Gothic"/>
                <a:cs typeface="Century Gothic"/>
              </a:rPr>
              <a:t>terk ettikten </a:t>
            </a:r>
            <a:r>
              <a:rPr sz="2250" spc="15" dirty="0">
                <a:latin typeface="Century Gothic"/>
                <a:cs typeface="Century Gothic"/>
              </a:rPr>
              <a:t>sonra salonu </a:t>
            </a:r>
            <a:r>
              <a:rPr sz="2250" spc="10" dirty="0">
                <a:latin typeface="Century Gothic"/>
                <a:cs typeface="Century Gothic"/>
              </a:rPr>
              <a:t>kontrol </a:t>
            </a:r>
            <a:r>
              <a:rPr sz="2250" spc="15" dirty="0">
                <a:latin typeface="Century Gothic"/>
                <a:cs typeface="Century Gothic"/>
              </a:rPr>
              <a:t>ederek  varsa unutulan evrak </a:t>
            </a:r>
            <a:r>
              <a:rPr sz="2250" spc="20" dirty="0">
                <a:latin typeface="Century Gothic"/>
                <a:cs typeface="Century Gothic"/>
              </a:rPr>
              <a:t>ve </a:t>
            </a:r>
            <a:r>
              <a:rPr sz="2250" spc="15" dirty="0">
                <a:latin typeface="Century Gothic"/>
                <a:cs typeface="Century Gothic"/>
              </a:rPr>
              <a:t>eşyaları </a:t>
            </a:r>
            <a:r>
              <a:rPr sz="2250" spc="20" dirty="0">
                <a:latin typeface="Century Gothic"/>
                <a:cs typeface="Century Gothic"/>
              </a:rPr>
              <a:t>bina </a:t>
            </a:r>
            <a:r>
              <a:rPr sz="2250" spc="15" dirty="0">
                <a:latin typeface="Century Gothic"/>
                <a:cs typeface="Century Gothic"/>
              </a:rPr>
              <a:t>sınav komisyonuna  teslim</a:t>
            </a:r>
            <a:r>
              <a:rPr sz="2250" spc="-55" dirty="0">
                <a:latin typeface="Century Gothic"/>
                <a:cs typeface="Century Gothic"/>
              </a:rPr>
              <a:t> </a:t>
            </a:r>
            <a:r>
              <a:rPr sz="2250" spc="15" dirty="0">
                <a:latin typeface="Century Gothic"/>
                <a:cs typeface="Century Gothic"/>
              </a:rPr>
              <a:t>eder.</a:t>
            </a:r>
            <a:endParaRPr sz="2250" dirty="0">
              <a:latin typeface="Century Gothic"/>
              <a:cs typeface="Century Gothic"/>
            </a:endParaRPr>
          </a:p>
        </p:txBody>
      </p:sp>
      <p:pic>
        <p:nvPicPr>
          <p:cNvPr id="70" name="Resim 6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700" y="-188065"/>
            <a:ext cx="2025650" cy="202565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object 64"/>
          <p:cNvSpPr/>
          <p:nvPr/>
        </p:nvSpPr>
        <p:spPr>
          <a:xfrm>
            <a:off x="0" y="777748"/>
            <a:ext cx="5376672" cy="3023616"/>
          </a:xfrm>
          <a:prstGeom prst="rect">
            <a:avLst/>
          </a:prstGeom>
          <a:blipFill>
            <a:blip r:embed="rId2" cstate="print"/>
            <a:stretch>
              <a:fillRect/>
            </a:stretch>
          </a:blipFill>
        </p:spPr>
        <p:txBody>
          <a:bodyPr wrap="square" lIns="0" tIns="0" rIns="0" bIns="0" rtlCol="0"/>
          <a:lstStyle/>
          <a:p>
            <a:endParaRPr/>
          </a:p>
        </p:txBody>
      </p:sp>
      <p:sp>
        <p:nvSpPr>
          <p:cNvPr id="67" name="object 67"/>
          <p:cNvSpPr txBox="1"/>
          <p:nvPr/>
        </p:nvSpPr>
        <p:spPr>
          <a:xfrm>
            <a:off x="850900" y="1531710"/>
            <a:ext cx="9601200" cy="5258491"/>
          </a:xfrm>
          <a:prstGeom prst="rect">
            <a:avLst/>
          </a:prstGeom>
        </p:spPr>
        <p:txBody>
          <a:bodyPr vert="horz" wrap="square" lIns="0" tIns="86995" rIns="0" bIns="0" rtlCol="0">
            <a:spAutoFit/>
          </a:bodyPr>
          <a:lstStyle/>
          <a:p>
            <a:pPr marL="342900" indent="-342900" algn="just">
              <a:buFont typeface="Wingdings" panose="05000000000000000000" pitchFamily="2" charset="2"/>
              <a:buChar char="v"/>
            </a:pPr>
            <a:r>
              <a:rPr lang="tr-TR" sz="2400" dirty="0"/>
              <a:t>Merkez ilçede 27, İl genelinde ise 175 okulda sınav yapılacak olup 557 salonda öğrenciler sınava gireceklerdir. Sınava toplam 8.031 öğrenci girecek olup sınava girmek zorunlu değildir. Sınavda yaklaşık olarak 2.300 öğretmenin görev alması beklenmekte olup kesin rakam sınavdan 1 hafta önce belli </a:t>
            </a:r>
            <a:r>
              <a:rPr lang="tr-TR" sz="2400" dirty="0" smtClean="0"/>
              <a:t>olacaktır.</a:t>
            </a:r>
          </a:p>
          <a:p>
            <a:pPr marL="342900" indent="-342900" algn="just">
              <a:buFont typeface="Wingdings" panose="05000000000000000000" pitchFamily="2" charset="2"/>
              <a:buChar char="v"/>
            </a:pPr>
            <a:endParaRPr lang="tr-TR" sz="2400" dirty="0" smtClean="0"/>
          </a:p>
          <a:p>
            <a:pPr marL="342900" indent="-342900" algn="just">
              <a:buFont typeface="Wingdings" panose="05000000000000000000" pitchFamily="2" charset="2"/>
              <a:buChar char="v"/>
            </a:pPr>
            <a:r>
              <a:rPr lang="tr-TR" sz="2400" dirty="0" smtClean="0"/>
              <a:t>Her </a:t>
            </a:r>
            <a:r>
              <a:rPr lang="tr-TR" sz="2400" dirty="0"/>
              <a:t>okulda 3 kişiden oluşan Bina Komisyon Üyeleri okulun idarecilerinden belirlenecek olup özel okullara, sınav görevi bulunmayan, devlet okulu idarecilerinden görevlendirme yapılacaktır. Özel okullarda sınav anında okulda sadece Okul Müdürü ve Hizmetli personellerinin olmasına izin verilecektir. Ayrıca özel okullara müdürlüğümüz Şube Müdürlerinden İl Temsilcisi olarak görevlendirme yapılacaktır.</a:t>
            </a:r>
            <a:endParaRPr sz="2400" dirty="0">
              <a:latin typeface="Century Gothic"/>
              <a:cs typeface="Century Gothic"/>
            </a:endParaRPr>
          </a:p>
        </p:txBody>
      </p:sp>
      <p:sp>
        <p:nvSpPr>
          <p:cNvPr id="69" name="Metin kutusu 68"/>
          <p:cNvSpPr txBox="1"/>
          <p:nvPr/>
        </p:nvSpPr>
        <p:spPr>
          <a:xfrm>
            <a:off x="2271711" y="516138"/>
            <a:ext cx="8421689" cy="5232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tr-TR" sz="2800" b="1" dirty="0" smtClean="0">
                <a:ln>
                  <a:solidFill>
                    <a:schemeClr val="tx1"/>
                  </a:solidFill>
                </a:ln>
                <a:solidFill>
                  <a:srgbClr val="FF378B"/>
                </a:solidFill>
              </a:rPr>
              <a:t>SINAV MERKEZİNDE YAPILACAK HAZIRLIKLAR</a:t>
            </a:r>
            <a:endParaRPr lang="tr-TR" sz="2800" b="1" dirty="0">
              <a:ln>
                <a:solidFill>
                  <a:schemeClr val="tx1"/>
                </a:solidFill>
              </a:ln>
              <a:solidFill>
                <a:srgbClr val="FF378B"/>
              </a:solidFill>
            </a:endParaRPr>
          </a:p>
        </p:txBody>
      </p:sp>
      <p:pic>
        <p:nvPicPr>
          <p:cNvPr id="70" name="Resim 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700" y="-188065"/>
            <a:ext cx="2025650" cy="202565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743456" y="3331972"/>
            <a:ext cx="7516366" cy="42976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object 64"/>
          <p:cNvSpPr/>
          <p:nvPr/>
        </p:nvSpPr>
        <p:spPr>
          <a:xfrm>
            <a:off x="0" y="777748"/>
            <a:ext cx="5376672" cy="3023616"/>
          </a:xfrm>
          <a:prstGeom prst="rect">
            <a:avLst/>
          </a:prstGeom>
          <a:blipFill>
            <a:blip r:embed="rId2" cstate="print"/>
            <a:stretch>
              <a:fillRect/>
            </a:stretch>
          </a:blipFill>
        </p:spPr>
        <p:txBody>
          <a:bodyPr wrap="square" lIns="0" tIns="0" rIns="0" bIns="0" rtlCol="0"/>
          <a:lstStyle/>
          <a:p>
            <a:endParaRPr/>
          </a:p>
        </p:txBody>
      </p:sp>
      <p:sp>
        <p:nvSpPr>
          <p:cNvPr id="66" name="object 66"/>
          <p:cNvSpPr/>
          <p:nvPr/>
        </p:nvSpPr>
        <p:spPr>
          <a:xfrm>
            <a:off x="0" y="777748"/>
            <a:ext cx="10692384" cy="6004560"/>
          </a:xfrm>
          <a:prstGeom prst="rect">
            <a:avLst/>
          </a:prstGeom>
          <a:blipFill>
            <a:blip r:embed="rId3" cstate="print"/>
            <a:stretch>
              <a:fillRect/>
            </a:stretch>
          </a:blipFill>
        </p:spPr>
        <p:txBody>
          <a:bodyPr wrap="square" lIns="0" tIns="0" rIns="0" bIns="0" rtlCol="0"/>
          <a:lstStyle/>
          <a:p>
            <a:endParaRPr/>
          </a:p>
        </p:txBody>
      </p:sp>
      <p:sp>
        <p:nvSpPr>
          <p:cNvPr id="67" name="object 67"/>
          <p:cNvSpPr/>
          <p:nvPr/>
        </p:nvSpPr>
        <p:spPr>
          <a:xfrm>
            <a:off x="2070100" y="439321"/>
            <a:ext cx="7519415" cy="426718"/>
          </a:xfrm>
          <a:prstGeom prst="rect">
            <a:avLst/>
          </a:prstGeom>
          <a:blipFill>
            <a:blip r:embed="rId4" cstate="print"/>
            <a:stretch>
              <a:fillRect/>
            </a:stretch>
          </a:blipFill>
        </p:spPr>
        <p:txBody>
          <a:bodyPr wrap="square" lIns="0" tIns="0" rIns="0" bIns="0" rtlCol="0"/>
          <a:lstStyle/>
          <a:p>
            <a:endParaRPr/>
          </a:p>
        </p:txBody>
      </p:sp>
      <p:sp>
        <p:nvSpPr>
          <p:cNvPr id="68" name="object 68"/>
          <p:cNvSpPr txBox="1"/>
          <p:nvPr/>
        </p:nvSpPr>
        <p:spPr>
          <a:xfrm>
            <a:off x="1460500" y="1993873"/>
            <a:ext cx="8964930" cy="3244349"/>
          </a:xfrm>
          <a:prstGeom prst="rect">
            <a:avLst/>
          </a:prstGeom>
        </p:spPr>
        <p:txBody>
          <a:bodyPr vert="horz" wrap="square" lIns="0" tIns="14604" rIns="0" bIns="0" rtlCol="0">
            <a:spAutoFit/>
          </a:bodyPr>
          <a:lstStyle/>
          <a:p>
            <a:pPr marL="350520" marR="8255" indent="-337820">
              <a:lnSpc>
                <a:spcPct val="99200"/>
              </a:lnSpc>
              <a:spcBef>
                <a:spcPts val="114"/>
              </a:spcBef>
              <a:buClr>
                <a:srgbClr val="FF378B"/>
              </a:buClr>
              <a:buSzPct val="79245"/>
              <a:buFont typeface="Wingdings 2"/>
              <a:buChar char=""/>
              <a:tabLst>
                <a:tab pos="351155" algn="l"/>
              </a:tabLst>
            </a:pPr>
            <a:r>
              <a:rPr sz="2650" spc="-10" dirty="0">
                <a:latin typeface="Century Gothic"/>
                <a:cs typeface="Century Gothic"/>
              </a:rPr>
              <a:t>09/12/2016 </a:t>
            </a:r>
            <a:r>
              <a:rPr sz="2650" dirty="0">
                <a:latin typeface="Century Gothic"/>
                <a:cs typeface="Century Gothic"/>
              </a:rPr>
              <a:t>Tarih </a:t>
            </a:r>
            <a:r>
              <a:rPr sz="2650" spc="-10" dirty="0">
                <a:latin typeface="Century Gothic"/>
                <a:cs typeface="Century Gothic"/>
              </a:rPr>
              <a:t>29913 Resmi </a:t>
            </a:r>
            <a:r>
              <a:rPr sz="2650" spc="-15" dirty="0">
                <a:latin typeface="Century Gothic"/>
                <a:cs typeface="Century Gothic"/>
              </a:rPr>
              <a:t>Gazete’ de</a:t>
            </a:r>
            <a:r>
              <a:rPr sz="2650" spc="-280" dirty="0">
                <a:latin typeface="Century Gothic"/>
                <a:cs typeface="Century Gothic"/>
              </a:rPr>
              <a:t> </a:t>
            </a:r>
            <a:r>
              <a:rPr sz="2650" spc="-5" dirty="0">
                <a:latin typeface="Century Gothic"/>
                <a:cs typeface="Century Gothic"/>
              </a:rPr>
              <a:t>yayımlanan  </a:t>
            </a:r>
            <a:r>
              <a:rPr sz="2650" spc="-10" dirty="0">
                <a:latin typeface="Century Gothic"/>
                <a:cs typeface="Century Gothic"/>
              </a:rPr>
              <a:t>02/12/2016 </a:t>
            </a:r>
            <a:r>
              <a:rPr sz="2650" dirty="0">
                <a:latin typeface="Century Gothic"/>
                <a:cs typeface="Century Gothic"/>
              </a:rPr>
              <a:t>tarih ve </a:t>
            </a:r>
            <a:r>
              <a:rPr sz="2650" spc="-10" dirty="0">
                <a:latin typeface="Century Gothic"/>
                <a:cs typeface="Century Gothic"/>
              </a:rPr>
              <a:t>6764 </a:t>
            </a:r>
            <a:r>
              <a:rPr sz="2650" dirty="0">
                <a:latin typeface="Century Gothic"/>
                <a:cs typeface="Century Gothic"/>
              </a:rPr>
              <a:t>sayılı </a:t>
            </a:r>
            <a:r>
              <a:rPr sz="2650" spc="-10" dirty="0">
                <a:latin typeface="Century Gothic"/>
                <a:cs typeface="Century Gothic"/>
              </a:rPr>
              <a:t>Millî </a:t>
            </a:r>
            <a:r>
              <a:rPr sz="2650" dirty="0">
                <a:latin typeface="Century Gothic"/>
                <a:cs typeface="Century Gothic"/>
              </a:rPr>
              <a:t>Eğitim </a:t>
            </a:r>
            <a:r>
              <a:rPr sz="2650" spc="-10" dirty="0">
                <a:latin typeface="Century Gothic"/>
                <a:cs typeface="Century Gothic"/>
              </a:rPr>
              <a:t>Bakanlığının  </a:t>
            </a:r>
            <a:r>
              <a:rPr sz="2650" spc="-5" dirty="0">
                <a:latin typeface="Century Gothic"/>
                <a:cs typeface="Century Gothic"/>
              </a:rPr>
              <a:t>Teşkilat </a:t>
            </a:r>
            <a:r>
              <a:rPr sz="2650" spc="-15" dirty="0">
                <a:latin typeface="Century Gothic"/>
                <a:cs typeface="Century Gothic"/>
              </a:rPr>
              <a:t>Ve </a:t>
            </a:r>
            <a:r>
              <a:rPr sz="2650" spc="-10" dirty="0">
                <a:latin typeface="Century Gothic"/>
                <a:cs typeface="Century Gothic"/>
              </a:rPr>
              <a:t>Görevleri Hakkında Kanun Hükmünde  Kararname </a:t>
            </a:r>
            <a:r>
              <a:rPr sz="2650" spc="15" dirty="0">
                <a:latin typeface="Century Gothic"/>
                <a:cs typeface="Century Gothic"/>
              </a:rPr>
              <a:t>ile </a:t>
            </a:r>
            <a:r>
              <a:rPr sz="2650" spc="-10" dirty="0">
                <a:latin typeface="Century Gothic"/>
                <a:cs typeface="Century Gothic"/>
              </a:rPr>
              <a:t>Bazı Kanun </a:t>
            </a:r>
            <a:r>
              <a:rPr sz="2650" dirty="0">
                <a:latin typeface="Century Gothic"/>
                <a:cs typeface="Century Gothic"/>
              </a:rPr>
              <a:t>ve </a:t>
            </a:r>
            <a:r>
              <a:rPr sz="2650" spc="-10" dirty="0">
                <a:latin typeface="Century Gothic"/>
                <a:cs typeface="Century Gothic"/>
              </a:rPr>
              <a:t>Kanun Hükmünde  Kararnamelerde </a:t>
            </a:r>
            <a:r>
              <a:rPr sz="2650" spc="-5" dirty="0">
                <a:latin typeface="Century Gothic"/>
                <a:cs typeface="Century Gothic"/>
              </a:rPr>
              <a:t>Değişiklik </a:t>
            </a:r>
            <a:r>
              <a:rPr sz="2650" spc="-10" dirty="0">
                <a:latin typeface="Century Gothic"/>
                <a:cs typeface="Century Gothic"/>
              </a:rPr>
              <a:t>Yapılmasına </a:t>
            </a:r>
            <a:r>
              <a:rPr sz="2650" spc="-10" dirty="0" err="1">
                <a:latin typeface="Century Gothic"/>
                <a:cs typeface="Century Gothic"/>
              </a:rPr>
              <a:t>Dair</a:t>
            </a:r>
            <a:r>
              <a:rPr sz="2650" spc="-280" dirty="0">
                <a:latin typeface="Century Gothic"/>
                <a:cs typeface="Century Gothic"/>
              </a:rPr>
              <a:t> </a:t>
            </a:r>
            <a:r>
              <a:rPr sz="2650" spc="-10" dirty="0" err="1" smtClean="0">
                <a:latin typeface="Century Gothic"/>
                <a:cs typeface="Century Gothic"/>
              </a:rPr>
              <a:t>Kanunun</a:t>
            </a:r>
            <a:r>
              <a:rPr sz="2650" spc="-10" dirty="0" smtClean="0">
                <a:latin typeface="Century Gothic"/>
                <a:cs typeface="Century Gothic"/>
              </a:rPr>
              <a:t>,</a:t>
            </a:r>
            <a:r>
              <a:rPr lang="tr-TR" sz="2650" spc="-10" dirty="0" smtClean="0">
                <a:latin typeface="Century Gothic"/>
                <a:cs typeface="Century Gothic"/>
              </a:rPr>
              <a:t> </a:t>
            </a:r>
            <a:r>
              <a:rPr sz="2650" spc="-10" dirty="0" smtClean="0">
                <a:latin typeface="Century Gothic"/>
                <a:cs typeface="Century Gothic"/>
              </a:rPr>
              <a:t>12</a:t>
            </a:r>
            <a:r>
              <a:rPr sz="2650" spc="-10" dirty="0">
                <a:latin typeface="Century Gothic"/>
                <a:cs typeface="Century Gothic"/>
              </a:rPr>
              <a:t>. </a:t>
            </a:r>
            <a:r>
              <a:rPr sz="2650" spc="-5" dirty="0">
                <a:latin typeface="Century Gothic"/>
                <a:cs typeface="Century Gothic"/>
              </a:rPr>
              <a:t>Maddesi, </a:t>
            </a:r>
            <a:r>
              <a:rPr sz="2650" spc="-10" dirty="0">
                <a:latin typeface="Century Gothic"/>
                <a:cs typeface="Century Gothic"/>
              </a:rPr>
              <a:t>2. </a:t>
            </a:r>
            <a:r>
              <a:rPr sz="2650" spc="-5" dirty="0">
                <a:latin typeface="Century Gothic"/>
                <a:cs typeface="Century Gothic"/>
              </a:rPr>
              <a:t>Fıkrası </a:t>
            </a:r>
            <a:r>
              <a:rPr sz="2650" spc="-10" dirty="0">
                <a:latin typeface="Century Gothic"/>
                <a:cs typeface="Century Gothic"/>
              </a:rPr>
              <a:t>gereğince, </a:t>
            </a:r>
            <a:r>
              <a:rPr sz="2650" spc="-5" dirty="0">
                <a:latin typeface="Century Gothic"/>
                <a:cs typeface="Century Gothic"/>
              </a:rPr>
              <a:t>sınav </a:t>
            </a:r>
            <a:r>
              <a:rPr sz="2650" spc="-10" dirty="0">
                <a:latin typeface="Century Gothic"/>
                <a:cs typeface="Century Gothic"/>
              </a:rPr>
              <a:t>uygulamaları  kapsamındaki </a:t>
            </a:r>
            <a:r>
              <a:rPr sz="2650" spc="-5" dirty="0">
                <a:latin typeface="Century Gothic"/>
                <a:cs typeface="Century Gothic"/>
              </a:rPr>
              <a:t>fiilleri işleyen </a:t>
            </a:r>
            <a:r>
              <a:rPr sz="2650" spc="-10" dirty="0">
                <a:latin typeface="Century Gothic"/>
                <a:cs typeface="Century Gothic"/>
              </a:rPr>
              <a:t>görevli ya </a:t>
            </a:r>
            <a:r>
              <a:rPr sz="2650" spc="-15" dirty="0">
                <a:latin typeface="Century Gothic"/>
                <a:cs typeface="Century Gothic"/>
              </a:rPr>
              <a:t>da </a:t>
            </a:r>
            <a:r>
              <a:rPr sz="2650" spc="-10" dirty="0">
                <a:latin typeface="Century Gothic"/>
                <a:cs typeface="Century Gothic"/>
              </a:rPr>
              <a:t>adaylara  işlediği </a:t>
            </a:r>
            <a:r>
              <a:rPr sz="2650" dirty="0">
                <a:latin typeface="Century Gothic"/>
                <a:cs typeface="Century Gothic"/>
              </a:rPr>
              <a:t>fiilin </a:t>
            </a:r>
            <a:r>
              <a:rPr sz="2650" spc="-15" dirty="0">
                <a:latin typeface="Century Gothic"/>
                <a:cs typeface="Century Gothic"/>
              </a:rPr>
              <a:t>türüne </a:t>
            </a:r>
            <a:r>
              <a:rPr sz="2650" spc="-10" dirty="0">
                <a:latin typeface="Century Gothic"/>
                <a:cs typeface="Century Gothic"/>
              </a:rPr>
              <a:t>göre cezai müeyyideler</a:t>
            </a:r>
            <a:r>
              <a:rPr sz="2650" spc="-254" dirty="0">
                <a:latin typeface="Century Gothic"/>
                <a:cs typeface="Century Gothic"/>
              </a:rPr>
              <a:t> </a:t>
            </a:r>
            <a:r>
              <a:rPr sz="2650" spc="-5" dirty="0">
                <a:latin typeface="Century Gothic"/>
                <a:cs typeface="Century Gothic"/>
              </a:rPr>
              <a:t>getirilmiştir.</a:t>
            </a:r>
            <a:endParaRPr sz="2650" dirty="0">
              <a:latin typeface="Century Gothic"/>
              <a:cs typeface="Century Gothic"/>
            </a:endParaRPr>
          </a:p>
        </p:txBody>
      </p:sp>
      <p:pic>
        <p:nvPicPr>
          <p:cNvPr id="69" name="Resim 6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3700" y="-188065"/>
            <a:ext cx="2025650" cy="2025650"/>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object 64"/>
          <p:cNvSpPr/>
          <p:nvPr/>
        </p:nvSpPr>
        <p:spPr>
          <a:xfrm>
            <a:off x="0" y="777748"/>
            <a:ext cx="5376672" cy="3023616"/>
          </a:xfrm>
          <a:prstGeom prst="rect">
            <a:avLst/>
          </a:prstGeom>
          <a:blipFill>
            <a:blip r:embed="rId2" cstate="print"/>
            <a:stretch>
              <a:fillRect/>
            </a:stretch>
          </a:blipFill>
        </p:spPr>
        <p:txBody>
          <a:bodyPr wrap="square" lIns="0" tIns="0" rIns="0" bIns="0" rtlCol="0"/>
          <a:lstStyle/>
          <a:p>
            <a:endParaRPr/>
          </a:p>
        </p:txBody>
      </p:sp>
      <p:sp>
        <p:nvSpPr>
          <p:cNvPr id="66" name="object 66"/>
          <p:cNvSpPr/>
          <p:nvPr/>
        </p:nvSpPr>
        <p:spPr>
          <a:xfrm>
            <a:off x="0" y="777748"/>
            <a:ext cx="10692384" cy="6004560"/>
          </a:xfrm>
          <a:prstGeom prst="rect">
            <a:avLst/>
          </a:prstGeom>
          <a:blipFill>
            <a:blip r:embed="rId3" cstate="print"/>
            <a:stretch>
              <a:fillRect/>
            </a:stretch>
          </a:blipFill>
        </p:spPr>
        <p:txBody>
          <a:bodyPr wrap="square" lIns="0" tIns="0" rIns="0" bIns="0" rtlCol="0"/>
          <a:lstStyle/>
          <a:p>
            <a:endParaRPr/>
          </a:p>
        </p:txBody>
      </p:sp>
      <p:sp>
        <p:nvSpPr>
          <p:cNvPr id="67" name="object 67"/>
          <p:cNvSpPr/>
          <p:nvPr/>
        </p:nvSpPr>
        <p:spPr>
          <a:xfrm>
            <a:off x="2146300" y="543053"/>
            <a:ext cx="6928104" cy="469390"/>
          </a:xfrm>
          <a:prstGeom prst="rect">
            <a:avLst/>
          </a:prstGeom>
          <a:blipFill>
            <a:blip r:embed="rId4" cstate="print"/>
            <a:stretch>
              <a:fillRect/>
            </a:stretch>
          </a:blipFill>
        </p:spPr>
        <p:txBody>
          <a:bodyPr wrap="square" lIns="0" tIns="0" rIns="0" bIns="0" rtlCol="0"/>
          <a:lstStyle/>
          <a:p>
            <a:endParaRPr/>
          </a:p>
        </p:txBody>
      </p:sp>
      <p:sp>
        <p:nvSpPr>
          <p:cNvPr id="68" name="object 68"/>
          <p:cNvSpPr txBox="1"/>
          <p:nvPr/>
        </p:nvSpPr>
        <p:spPr>
          <a:xfrm>
            <a:off x="1427734" y="1754198"/>
            <a:ext cx="9264650" cy="1919243"/>
          </a:xfrm>
          <a:prstGeom prst="rect">
            <a:avLst/>
          </a:prstGeom>
        </p:spPr>
        <p:txBody>
          <a:bodyPr vert="horz" wrap="square" lIns="0" tIns="13970" rIns="0" bIns="0" rtlCol="0">
            <a:spAutoFit/>
          </a:bodyPr>
          <a:lstStyle/>
          <a:p>
            <a:pPr marL="350520" marR="5080" indent="-337820">
              <a:lnSpc>
                <a:spcPct val="99400"/>
              </a:lnSpc>
              <a:spcBef>
                <a:spcPts val="110"/>
              </a:spcBef>
              <a:buClr>
                <a:srgbClr val="FF378B"/>
              </a:buClr>
              <a:buSzPct val="79245"/>
              <a:buFont typeface="Wingdings 2"/>
              <a:buChar char=""/>
              <a:tabLst>
                <a:tab pos="351155" algn="l"/>
              </a:tabLst>
            </a:pPr>
            <a:r>
              <a:rPr sz="2000" dirty="0">
                <a:latin typeface="Century Gothic"/>
                <a:cs typeface="Century Gothic"/>
              </a:rPr>
              <a:t>Sağlık </a:t>
            </a:r>
            <a:r>
              <a:rPr sz="2000" spc="-10" dirty="0">
                <a:latin typeface="Century Gothic"/>
                <a:cs typeface="Century Gothic"/>
              </a:rPr>
              <a:t>problemlerinin </a:t>
            </a:r>
            <a:r>
              <a:rPr sz="2000" spc="-5" dirty="0">
                <a:latin typeface="Century Gothic"/>
                <a:cs typeface="Century Gothic"/>
              </a:rPr>
              <a:t>zorunlu </a:t>
            </a:r>
            <a:r>
              <a:rPr sz="2000" spc="-10" dirty="0">
                <a:latin typeface="Century Gothic"/>
                <a:cs typeface="Century Gothic"/>
              </a:rPr>
              <a:t>kıldığı </a:t>
            </a:r>
            <a:r>
              <a:rPr sz="2000" spc="-15" dirty="0">
                <a:latin typeface="Century Gothic"/>
                <a:cs typeface="Century Gothic"/>
              </a:rPr>
              <a:t>durumlarda</a:t>
            </a:r>
            <a:r>
              <a:rPr sz="2000" spc="-305" dirty="0">
                <a:latin typeface="Century Gothic"/>
                <a:cs typeface="Century Gothic"/>
              </a:rPr>
              <a:t> </a:t>
            </a:r>
            <a:r>
              <a:rPr sz="2000" spc="-10" dirty="0">
                <a:latin typeface="Century Gothic"/>
                <a:cs typeface="Century Gothic"/>
              </a:rPr>
              <a:t>süreğen  </a:t>
            </a:r>
            <a:r>
              <a:rPr sz="2000" spc="-5" dirty="0">
                <a:latin typeface="Century Gothic"/>
                <a:cs typeface="Century Gothic"/>
              </a:rPr>
              <a:t>hastalığı olan </a:t>
            </a:r>
            <a:r>
              <a:rPr sz="2000" spc="-10" dirty="0">
                <a:latin typeface="Century Gothic"/>
                <a:cs typeface="Century Gothic"/>
              </a:rPr>
              <a:t>öğrenciler </a:t>
            </a:r>
            <a:r>
              <a:rPr sz="2000" spc="-15" dirty="0">
                <a:latin typeface="Century Gothic"/>
                <a:cs typeface="Century Gothic"/>
              </a:rPr>
              <a:t>tek </a:t>
            </a:r>
            <a:r>
              <a:rPr sz="2000" spc="-5" dirty="0">
                <a:latin typeface="Century Gothic"/>
                <a:cs typeface="Century Gothic"/>
              </a:rPr>
              <a:t>kişilik salonlarda </a:t>
            </a:r>
            <a:r>
              <a:rPr sz="2000" spc="-15" dirty="0">
                <a:latin typeface="Century Gothic"/>
                <a:cs typeface="Century Gothic"/>
              </a:rPr>
              <a:t>sınava  </a:t>
            </a:r>
            <a:r>
              <a:rPr sz="2000" spc="-10" dirty="0">
                <a:latin typeface="Century Gothic"/>
                <a:cs typeface="Century Gothic"/>
              </a:rPr>
              <a:t>alınacaktır. Bu </a:t>
            </a:r>
            <a:r>
              <a:rPr sz="2000" spc="-15" dirty="0">
                <a:latin typeface="Century Gothic"/>
                <a:cs typeface="Century Gothic"/>
              </a:rPr>
              <a:t>durumda </a:t>
            </a:r>
            <a:r>
              <a:rPr sz="2000" spc="-5" dirty="0">
                <a:latin typeface="Century Gothic"/>
                <a:cs typeface="Century Gothic"/>
              </a:rPr>
              <a:t>olan </a:t>
            </a:r>
            <a:r>
              <a:rPr sz="2000" spc="-10" dirty="0">
                <a:latin typeface="Century Gothic"/>
                <a:cs typeface="Century Gothic"/>
              </a:rPr>
              <a:t>öğrencilere </a:t>
            </a:r>
            <a:r>
              <a:rPr sz="2000" spc="-15" dirty="0">
                <a:latin typeface="Century Gothic"/>
                <a:cs typeface="Century Gothic"/>
              </a:rPr>
              <a:t>ek </a:t>
            </a:r>
            <a:r>
              <a:rPr sz="2000" spc="-5" dirty="0">
                <a:latin typeface="Century Gothic"/>
                <a:cs typeface="Century Gothic"/>
              </a:rPr>
              <a:t>süre  </a:t>
            </a:r>
            <a:r>
              <a:rPr sz="2000" spc="-10" dirty="0">
                <a:latin typeface="Century Gothic"/>
                <a:cs typeface="Century Gothic"/>
              </a:rPr>
              <a:t>verilmeyecektir.</a:t>
            </a:r>
            <a:endParaRPr sz="2000" dirty="0">
              <a:latin typeface="Century Gothic"/>
              <a:cs typeface="Century Gothic"/>
            </a:endParaRPr>
          </a:p>
          <a:p>
            <a:pPr marL="350520" marR="600710" indent="-337820">
              <a:lnSpc>
                <a:spcPct val="99400"/>
              </a:lnSpc>
              <a:spcBef>
                <a:spcPts val="605"/>
              </a:spcBef>
              <a:buClr>
                <a:srgbClr val="FF378B"/>
              </a:buClr>
              <a:buSzPct val="79245"/>
              <a:buFont typeface="Wingdings 2"/>
              <a:buChar char=""/>
              <a:tabLst>
                <a:tab pos="351155" algn="l"/>
              </a:tabLst>
            </a:pPr>
            <a:r>
              <a:rPr sz="2000" spc="10" dirty="0">
                <a:latin typeface="Century Gothic"/>
                <a:cs typeface="Century Gothic"/>
              </a:rPr>
              <a:t>Tip </a:t>
            </a:r>
            <a:r>
              <a:rPr sz="2000" spc="-10" dirty="0">
                <a:latin typeface="Century Gothic"/>
                <a:cs typeface="Century Gothic"/>
              </a:rPr>
              <a:t>1 </a:t>
            </a:r>
            <a:r>
              <a:rPr sz="2000" spc="-5" dirty="0">
                <a:latin typeface="Century Gothic"/>
                <a:cs typeface="Century Gothic"/>
              </a:rPr>
              <a:t>diyabet </a:t>
            </a:r>
            <a:r>
              <a:rPr sz="2000" spc="-20" dirty="0">
                <a:latin typeface="Century Gothic"/>
                <a:cs typeface="Century Gothic"/>
              </a:rPr>
              <a:t>(şeker </a:t>
            </a:r>
            <a:r>
              <a:rPr sz="2000" spc="-10" dirty="0">
                <a:latin typeface="Century Gothic"/>
                <a:cs typeface="Century Gothic"/>
              </a:rPr>
              <a:t>hastası), </a:t>
            </a:r>
            <a:r>
              <a:rPr sz="2000" spc="-5" dirty="0">
                <a:latin typeface="Century Gothic"/>
                <a:cs typeface="Century Gothic"/>
              </a:rPr>
              <a:t>astım, </a:t>
            </a:r>
            <a:r>
              <a:rPr sz="2000" spc="-10" dirty="0">
                <a:latin typeface="Century Gothic"/>
                <a:cs typeface="Century Gothic"/>
              </a:rPr>
              <a:t>hipertansiyon</a:t>
            </a:r>
            <a:r>
              <a:rPr sz="2000" spc="-305" dirty="0">
                <a:latin typeface="Century Gothic"/>
                <a:cs typeface="Century Gothic"/>
              </a:rPr>
              <a:t> </a:t>
            </a:r>
            <a:r>
              <a:rPr sz="2000" dirty="0">
                <a:latin typeface="Century Gothic"/>
                <a:cs typeface="Century Gothic"/>
              </a:rPr>
              <a:t>ve  </a:t>
            </a:r>
            <a:r>
              <a:rPr sz="2000" spc="-10" dirty="0">
                <a:latin typeface="Century Gothic"/>
                <a:cs typeface="Century Gothic"/>
              </a:rPr>
              <a:t>epilepsi </a:t>
            </a:r>
            <a:r>
              <a:rPr sz="2000" spc="-15" dirty="0">
                <a:latin typeface="Century Gothic"/>
                <a:cs typeface="Century Gothic"/>
              </a:rPr>
              <a:t>hastalıklarından </a:t>
            </a:r>
            <a:r>
              <a:rPr sz="2000" spc="-5" dirty="0">
                <a:latin typeface="Century Gothic"/>
                <a:cs typeface="Century Gothic"/>
              </a:rPr>
              <a:t>dolayı </a:t>
            </a:r>
            <a:r>
              <a:rPr sz="2000" spc="-10" dirty="0">
                <a:latin typeface="Century Gothic"/>
                <a:cs typeface="Century Gothic"/>
              </a:rPr>
              <a:t>sürekli </a:t>
            </a:r>
            <a:r>
              <a:rPr sz="2000" spc="10" dirty="0">
                <a:latin typeface="Century Gothic"/>
                <a:cs typeface="Century Gothic"/>
              </a:rPr>
              <a:t>ilaç </a:t>
            </a:r>
            <a:r>
              <a:rPr sz="2000" spc="-5" dirty="0">
                <a:latin typeface="Century Gothic"/>
                <a:cs typeface="Century Gothic"/>
              </a:rPr>
              <a:t>kullanan  öğrenciler diğer öğrencilerle </a:t>
            </a:r>
            <a:r>
              <a:rPr sz="2000" spc="-10" dirty="0">
                <a:latin typeface="Century Gothic"/>
                <a:cs typeface="Century Gothic"/>
              </a:rPr>
              <a:t>aynı </a:t>
            </a:r>
            <a:r>
              <a:rPr sz="2000" spc="-5" dirty="0">
                <a:latin typeface="Century Gothic"/>
                <a:cs typeface="Century Gothic"/>
              </a:rPr>
              <a:t>salona  </a:t>
            </a:r>
            <a:r>
              <a:rPr sz="2000" spc="-10" dirty="0">
                <a:latin typeface="Century Gothic"/>
                <a:cs typeface="Century Gothic"/>
              </a:rPr>
              <a:t>yerleştirilecektir.</a:t>
            </a:r>
            <a:endParaRPr sz="2000" dirty="0">
              <a:latin typeface="Century Gothic"/>
              <a:cs typeface="Century Gothic"/>
            </a:endParaRPr>
          </a:p>
        </p:txBody>
      </p:sp>
      <p:sp>
        <p:nvSpPr>
          <p:cNvPr id="69" name="object 68"/>
          <p:cNvSpPr txBox="1"/>
          <p:nvPr/>
        </p:nvSpPr>
        <p:spPr>
          <a:xfrm>
            <a:off x="1459484" y="4023995"/>
            <a:ext cx="8632444" cy="2322815"/>
          </a:xfrm>
          <a:prstGeom prst="rect">
            <a:avLst/>
          </a:prstGeom>
        </p:spPr>
        <p:txBody>
          <a:bodyPr vert="horz" wrap="square" lIns="0" tIns="53975" rIns="0" bIns="0" rtlCol="0">
            <a:spAutoFit/>
          </a:bodyPr>
          <a:lstStyle/>
          <a:p>
            <a:pPr marL="350520" marR="99060" indent="-337820">
              <a:lnSpc>
                <a:spcPct val="89400"/>
              </a:lnSpc>
              <a:spcBef>
                <a:spcPts val="425"/>
              </a:spcBef>
              <a:buClr>
                <a:srgbClr val="FF378B"/>
              </a:buClr>
              <a:buSzPct val="79245"/>
              <a:buFont typeface="Wingdings 2"/>
              <a:buChar char=""/>
              <a:tabLst>
                <a:tab pos="351155" algn="l"/>
              </a:tabLst>
            </a:pPr>
            <a:r>
              <a:rPr sz="2000" spc="10" dirty="0">
                <a:latin typeface="Century Gothic"/>
                <a:cs typeface="Century Gothic"/>
              </a:rPr>
              <a:t>Tip </a:t>
            </a:r>
            <a:r>
              <a:rPr sz="2000" spc="-10" dirty="0">
                <a:latin typeface="Century Gothic"/>
                <a:cs typeface="Century Gothic"/>
              </a:rPr>
              <a:t>1 </a:t>
            </a:r>
            <a:r>
              <a:rPr sz="2000" spc="-5" dirty="0">
                <a:latin typeface="Century Gothic"/>
                <a:cs typeface="Century Gothic"/>
              </a:rPr>
              <a:t>diyabet hastalığı olan </a:t>
            </a:r>
            <a:r>
              <a:rPr sz="2000" spc="-10" dirty="0">
                <a:latin typeface="Century Gothic"/>
                <a:cs typeface="Century Gothic"/>
              </a:rPr>
              <a:t>öğrencilerin </a:t>
            </a:r>
            <a:r>
              <a:rPr sz="2000" spc="-5" dirty="0" err="1">
                <a:latin typeface="Century Gothic"/>
                <a:cs typeface="Century Gothic"/>
              </a:rPr>
              <a:t>yanlarında</a:t>
            </a:r>
            <a:r>
              <a:rPr sz="2000" spc="-465" dirty="0">
                <a:latin typeface="Century Gothic"/>
                <a:cs typeface="Century Gothic"/>
              </a:rPr>
              <a:t> </a:t>
            </a:r>
            <a:r>
              <a:rPr lang="tr-TR" sz="2000" spc="-465" dirty="0" smtClean="0">
                <a:latin typeface="Century Gothic"/>
                <a:cs typeface="Century Gothic"/>
              </a:rPr>
              <a:t> </a:t>
            </a:r>
            <a:r>
              <a:rPr sz="2000" spc="-10" dirty="0" err="1" smtClean="0">
                <a:latin typeface="Century Gothic"/>
                <a:cs typeface="Century Gothic"/>
              </a:rPr>
              <a:t>kutu</a:t>
            </a:r>
            <a:r>
              <a:rPr sz="2000" spc="-10" dirty="0" smtClean="0">
                <a:latin typeface="Century Gothic"/>
                <a:cs typeface="Century Gothic"/>
              </a:rPr>
              <a:t>  </a:t>
            </a:r>
            <a:r>
              <a:rPr sz="2000" spc="-10" dirty="0">
                <a:latin typeface="Century Gothic"/>
                <a:cs typeface="Century Gothic"/>
              </a:rPr>
              <a:t>meyve suyu veya </a:t>
            </a:r>
            <a:r>
              <a:rPr sz="2000" spc="-15" dirty="0">
                <a:latin typeface="Century Gothic"/>
                <a:cs typeface="Century Gothic"/>
              </a:rPr>
              <a:t>paket </a:t>
            </a:r>
            <a:r>
              <a:rPr sz="2000" spc="-10" dirty="0">
                <a:latin typeface="Century Gothic"/>
                <a:cs typeface="Century Gothic"/>
              </a:rPr>
              <a:t>içindeki karbonhidrat </a:t>
            </a:r>
            <a:r>
              <a:rPr sz="2000" dirty="0">
                <a:latin typeface="Century Gothic"/>
                <a:cs typeface="Century Gothic"/>
              </a:rPr>
              <a:t>içeren  </a:t>
            </a:r>
            <a:r>
              <a:rPr sz="2000" spc="-5" dirty="0">
                <a:latin typeface="Century Gothic"/>
                <a:cs typeface="Century Gothic"/>
              </a:rPr>
              <a:t>gıdaları </a:t>
            </a:r>
            <a:r>
              <a:rPr sz="2000" spc="-10" dirty="0">
                <a:latin typeface="Century Gothic"/>
                <a:cs typeface="Century Gothic"/>
              </a:rPr>
              <a:t>bulundurmalarına, hipoglisemi </a:t>
            </a:r>
            <a:r>
              <a:rPr sz="2000" spc="-20" dirty="0">
                <a:latin typeface="Century Gothic"/>
                <a:cs typeface="Century Gothic"/>
              </a:rPr>
              <a:t>(ani </a:t>
            </a:r>
            <a:r>
              <a:rPr sz="2000" spc="-15" dirty="0">
                <a:latin typeface="Century Gothic"/>
                <a:cs typeface="Century Gothic"/>
              </a:rPr>
              <a:t>kan şekeri  </a:t>
            </a:r>
            <a:r>
              <a:rPr sz="2000" spc="-10" dirty="0">
                <a:latin typeface="Century Gothic"/>
                <a:cs typeface="Century Gothic"/>
              </a:rPr>
              <a:t>düşmesi) durumunda </a:t>
            </a:r>
            <a:r>
              <a:rPr sz="2000" spc="-5" dirty="0">
                <a:latin typeface="Century Gothic"/>
                <a:cs typeface="Century Gothic"/>
              </a:rPr>
              <a:t>bunları </a:t>
            </a:r>
            <a:r>
              <a:rPr sz="2000" spc="-10" dirty="0">
                <a:latin typeface="Century Gothic"/>
                <a:cs typeface="Century Gothic"/>
              </a:rPr>
              <a:t>tüketmelerine </a:t>
            </a:r>
            <a:r>
              <a:rPr sz="2000" dirty="0">
                <a:latin typeface="Century Gothic"/>
                <a:cs typeface="Century Gothic"/>
              </a:rPr>
              <a:t>ve </a:t>
            </a:r>
            <a:r>
              <a:rPr sz="2000" spc="-15" dirty="0">
                <a:latin typeface="Century Gothic"/>
                <a:cs typeface="Century Gothic"/>
              </a:rPr>
              <a:t>kan  şekeri </a:t>
            </a:r>
            <a:r>
              <a:rPr sz="2000" spc="-5" dirty="0">
                <a:latin typeface="Century Gothic"/>
                <a:cs typeface="Century Gothic"/>
              </a:rPr>
              <a:t>ölçüm cihazı </a:t>
            </a:r>
            <a:r>
              <a:rPr sz="2000" spc="15" dirty="0">
                <a:latin typeface="Century Gothic"/>
                <a:cs typeface="Century Gothic"/>
              </a:rPr>
              <a:t>ile </a:t>
            </a:r>
            <a:r>
              <a:rPr sz="2000" spc="-10" dirty="0">
                <a:latin typeface="Century Gothic"/>
                <a:cs typeface="Century Gothic"/>
              </a:rPr>
              <a:t>kan şekerini ölçmelerine </a:t>
            </a:r>
            <a:r>
              <a:rPr sz="2000" spc="5" dirty="0">
                <a:latin typeface="Century Gothic"/>
                <a:cs typeface="Century Gothic"/>
              </a:rPr>
              <a:t>izin  </a:t>
            </a:r>
            <a:r>
              <a:rPr sz="2000" spc="-10" dirty="0">
                <a:latin typeface="Century Gothic"/>
                <a:cs typeface="Century Gothic"/>
              </a:rPr>
              <a:t>verilecektir.</a:t>
            </a:r>
            <a:endParaRPr sz="2000" dirty="0">
              <a:latin typeface="Century Gothic"/>
              <a:cs typeface="Century Gothic"/>
            </a:endParaRPr>
          </a:p>
          <a:p>
            <a:pPr marL="350520" marR="5080" indent="-337820">
              <a:lnSpc>
                <a:spcPct val="89300"/>
              </a:lnSpc>
              <a:spcBef>
                <a:spcPts val="615"/>
              </a:spcBef>
              <a:buClr>
                <a:srgbClr val="FF378B"/>
              </a:buClr>
              <a:buSzPct val="79245"/>
              <a:buFont typeface="Wingdings 2"/>
              <a:buChar char=""/>
              <a:tabLst>
                <a:tab pos="351155" algn="l"/>
              </a:tabLst>
            </a:pPr>
            <a:r>
              <a:rPr sz="2000" dirty="0">
                <a:latin typeface="Century Gothic"/>
                <a:cs typeface="Century Gothic"/>
              </a:rPr>
              <a:t>Ayrıca </a:t>
            </a:r>
            <a:r>
              <a:rPr sz="2000" spc="-10" dirty="0">
                <a:latin typeface="Century Gothic"/>
                <a:cs typeface="Century Gothic"/>
              </a:rPr>
              <a:t>bu öğrencilerin hiperglisemi </a:t>
            </a:r>
            <a:r>
              <a:rPr sz="2000" spc="-20" dirty="0">
                <a:latin typeface="Century Gothic"/>
                <a:cs typeface="Century Gothic"/>
              </a:rPr>
              <a:t>(ani </a:t>
            </a:r>
            <a:r>
              <a:rPr sz="2000" spc="-15" dirty="0">
                <a:latin typeface="Century Gothic"/>
                <a:cs typeface="Century Gothic"/>
              </a:rPr>
              <a:t>kan şekeri  </a:t>
            </a:r>
            <a:r>
              <a:rPr sz="2000" spc="-10" dirty="0">
                <a:latin typeface="Century Gothic"/>
                <a:cs typeface="Century Gothic"/>
              </a:rPr>
              <a:t>yükselmesi) durumunda oluşabilecek yoğun </a:t>
            </a:r>
            <a:r>
              <a:rPr sz="2000" spc="-5" dirty="0">
                <a:latin typeface="Century Gothic"/>
                <a:cs typeface="Century Gothic"/>
              </a:rPr>
              <a:t>tuvalet  ihtiyacının </a:t>
            </a:r>
            <a:r>
              <a:rPr sz="2000" spc="-15" dirty="0">
                <a:latin typeface="Century Gothic"/>
                <a:cs typeface="Century Gothic"/>
              </a:rPr>
              <a:t>yedek gözetmen </a:t>
            </a:r>
            <a:r>
              <a:rPr sz="2000" spc="-5" dirty="0">
                <a:latin typeface="Century Gothic"/>
                <a:cs typeface="Century Gothic"/>
              </a:rPr>
              <a:t>eşliğinde </a:t>
            </a:r>
            <a:r>
              <a:rPr sz="2000" spc="-10" dirty="0">
                <a:latin typeface="Century Gothic"/>
                <a:cs typeface="Century Gothic"/>
              </a:rPr>
              <a:t>giderilebilmesi</a:t>
            </a:r>
            <a:r>
              <a:rPr sz="2000" spc="-290" dirty="0">
                <a:latin typeface="Century Gothic"/>
                <a:cs typeface="Century Gothic"/>
              </a:rPr>
              <a:t> </a:t>
            </a:r>
            <a:r>
              <a:rPr sz="2000" dirty="0">
                <a:latin typeface="Century Gothic"/>
                <a:cs typeface="Century Gothic"/>
              </a:rPr>
              <a:t>için  </a:t>
            </a:r>
            <a:r>
              <a:rPr sz="2000" spc="5" dirty="0">
                <a:latin typeface="Century Gothic"/>
                <a:cs typeface="Century Gothic"/>
              </a:rPr>
              <a:t>izin</a:t>
            </a:r>
            <a:r>
              <a:rPr sz="2000" spc="-90" dirty="0">
                <a:latin typeface="Century Gothic"/>
                <a:cs typeface="Century Gothic"/>
              </a:rPr>
              <a:t> </a:t>
            </a:r>
            <a:r>
              <a:rPr sz="2000" spc="-5" dirty="0">
                <a:latin typeface="Century Gothic"/>
                <a:cs typeface="Century Gothic"/>
              </a:rPr>
              <a:t>verilecektir.</a:t>
            </a:r>
            <a:endParaRPr sz="2000" dirty="0">
              <a:latin typeface="Century Gothic"/>
              <a:cs typeface="Century Gothic"/>
            </a:endParaRPr>
          </a:p>
        </p:txBody>
      </p:sp>
      <p:pic>
        <p:nvPicPr>
          <p:cNvPr id="70" name="Resim 6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3700" y="-188065"/>
            <a:ext cx="2025650" cy="2025650"/>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rgbClr val="FFFF00">
                <a:alpha val="59000"/>
              </a:srgb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1231900" y="26729"/>
            <a:ext cx="7718861" cy="659219"/>
          </a:xfrm>
        </p:spPr>
        <p:txBody>
          <a:bodyPr>
            <a:normAutofit fontScale="90000"/>
          </a:bodyPr>
          <a:lstStyle/>
          <a:p>
            <a:r>
              <a:rPr lang="tr-TR" b="1" dirty="0" smtClean="0">
                <a:solidFill>
                  <a:schemeClr val="accent1"/>
                </a:solidFill>
              </a:rPr>
              <a:t>DİKKAT!!!</a:t>
            </a:r>
            <a:endParaRPr lang="tr-TR" b="1" dirty="0">
              <a:solidFill>
                <a:schemeClr val="accent1"/>
              </a:solidFill>
            </a:endParaRPr>
          </a:p>
        </p:txBody>
      </p:sp>
      <p:sp>
        <p:nvSpPr>
          <p:cNvPr id="3" name="Alt Başlık 2"/>
          <p:cNvSpPr>
            <a:spLocks noGrp="1"/>
          </p:cNvSpPr>
          <p:nvPr>
            <p:ph type="subTitle" idx="1"/>
          </p:nvPr>
        </p:nvSpPr>
        <p:spPr>
          <a:xfrm>
            <a:off x="0" y="577850"/>
            <a:ext cx="10693400" cy="6096000"/>
          </a:xfrm>
        </p:spPr>
        <p:txBody>
          <a:bodyPr>
            <a:noAutofit/>
          </a:bodyPr>
          <a:lstStyle/>
          <a:p>
            <a:pPr marL="342900" indent="-342900">
              <a:buFont typeface="Wingdings" panose="05000000000000000000" pitchFamily="2" charset="2"/>
              <a:buChar char="v"/>
            </a:pPr>
            <a:r>
              <a:rPr lang="tr-TR" sz="2400" dirty="0" smtClean="0">
                <a:solidFill>
                  <a:schemeClr val="tx1"/>
                </a:solidFill>
              </a:rPr>
              <a:t>Lütfen topuklu, ses çıkaran ayakkabı giymeyiniz.</a:t>
            </a:r>
          </a:p>
          <a:p>
            <a:pPr marL="342900" indent="-342900">
              <a:buFont typeface="Wingdings" panose="05000000000000000000" pitchFamily="2" charset="2"/>
              <a:buChar char="v"/>
            </a:pPr>
            <a:r>
              <a:rPr lang="tr-TR" sz="2400" dirty="0">
                <a:solidFill>
                  <a:schemeClr val="tx1"/>
                </a:solidFill>
              </a:rPr>
              <a:t>Sınavdan 1 saat önce yapılacak toplantıya mutlaka zamanında gidiniz</a:t>
            </a:r>
            <a:r>
              <a:rPr lang="tr-TR" sz="2400" dirty="0" smtClean="0">
                <a:solidFill>
                  <a:schemeClr val="tx1"/>
                </a:solidFill>
              </a:rPr>
              <a:t>.</a:t>
            </a:r>
          </a:p>
          <a:p>
            <a:pPr marL="342900" indent="-342900">
              <a:buFont typeface="Wingdings" panose="05000000000000000000" pitchFamily="2" charset="2"/>
              <a:buChar char="v"/>
            </a:pPr>
            <a:r>
              <a:rPr lang="tr-TR" sz="2400" dirty="0" smtClean="0">
                <a:solidFill>
                  <a:schemeClr val="tx1"/>
                </a:solidFill>
              </a:rPr>
              <a:t>Cep telefonu ile sınav binasına girmek için ısrar etmeyiniz.</a:t>
            </a:r>
          </a:p>
          <a:p>
            <a:pPr marL="342900" indent="-342900">
              <a:buFont typeface="Wingdings" panose="05000000000000000000" pitchFamily="2" charset="2"/>
              <a:buChar char="v"/>
            </a:pPr>
            <a:r>
              <a:rPr lang="tr-TR" sz="2400" dirty="0" smtClean="0">
                <a:solidFill>
                  <a:schemeClr val="tx1"/>
                </a:solidFill>
              </a:rPr>
              <a:t>Sınav esnasında görevli arkadaşınız ile konuşmayınız.</a:t>
            </a:r>
          </a:p>
          <a:p>
            <a:pPr marL="342900" indent="-342900">
              <a:buFont typeface="Wingdings" panose="05000000000000000000" pitchFamily="2" charset="2"/>
              <a:buChar char="v"/>
            </a:pPr>
            <a:r>
              <a:rPr lang="tr-TR" sz="2400" dirty="0" smtClean="0">
                <a:solidFill>
                  <a:schemeClr val="tx1"/>
                </a:solidFill>
              </a:rPr>
              <a:t>Sınavdan önce sosyal mesafe için gerekli düzenlemeleri yapınız.</a:t>
            </a:r>
          </a:p>
          <a:p>
            <a:pPr marL="342900" indent="-342900">
              <a:buFont typeface="Wingdings" panose="05000000000000000000" pitchFamily="2" charset="2"/>
              <a:buChar char="v"/>
            </a:pPr>
            <a:r>
              <a:rPr lang="tr-TR" sz="2400" dirty="0" smtClean="0">
                <a:solidFill>
                  <a:schemeClr val="tx1"/>
                </a:solidFill>
              </a:rPr>
              <a:t>Öğrencilerin birbirlerinden her hangi bir araç almasına KESİNLİKLE müsaade etmeyiniz.</a:t>
            </a:r>
          </a:p>
          <a:p>
            <a:pPr marL="342900" indent="-342900">
              <a:buFont typeface="Wingdings" panose="05000000000000000000" pitchFamily="2" charset="2"/>
              <a:buChar char="v"/>
            </a:pPr>
            <a:r>
              <a:rPr lang="tr-TR" sz="2400" dirty="0" smtClean="0">
                <a:solidFill>
                  <a:schemeClr val="tx1"/>
                </a:solidFill>
              </a:rPr>
              <a:t>Gerektiği durumlarda mutlaka kendi elleriniz ve öğrencilerin ellerini hemen dezenfekte ediniz.</a:t>
            </a:r>
          </a:p>
          <a:p>
            <a:pPr marL="342900" indent="-342900">
              <a:buFont typeface="Wingdings" panose="05000000000000000000" pitchFamily="2" charset="2"/>
              <a:buChar char="v"/>
            </a:pPr>
            <a:r>
              <a:rPr lang="tr-TR" sz="2400" dirty="0" smtClean="0">
                <a:solidFill>
                  <a:schemeClr val="tx1"/>
                </a:solidFill>
              </a:rPr>
              <a:t>Görev yerinizden ayrılmayınız.</a:t>
            </a:r>
          </a:p>
          <a:p>
            <a:pPr marL="342900" indent="-342900">
              <a:buFont typeface="Wingdings" panose="05000000000000000000" pitchFamily="2" charset="2"/>
              <a:buChar char="v"/>
            </a:pPr>
            <a:r>
              <a:rPr lang="tr-TR" sz="2400" dirty="0" smtClean="0">
                <a:solidFill>
                  <a:schemeClr val="tx1"/>
                </a:solidFill>
              </a:rPr>
              <a:t>Sınıf içerisinde çok gezmeyiniz.</a:t>
            </a:r>
          </a:p>
          <a:p>
            <a:pPr marL="342900" indent="-342900">
              <a:buFont typeface="Wingdings" panose="05000000000000000000" pitchFamily="2" charset="2"/>
              <a:buChar char="v"/>
            </a:pPr>
            <a:r>
              <a:rPr lang="tr-TR" sz="2400" dirty="0" smtClean="0">
                <a:solidFill>
                  <a:schemeClr val="tx1"/>
                </a:solidFill>
              </a:rPr>
              <a:t>Sorular hakkında yorum yapmayınız.</a:t>
            </a:r>
          </a:p>
          <a:p>
            <a:pPr marL="342900" indent="-342900">
              <a:buFont typeface="Wingdings" panose="05000000000000000000" pitchFamily="2" charset="2"/>
              <a:buChar char="v"/>
            </a:pPr>
            <a:r>
              <a:rPr lang="tr-TR" sz="2400" dirty="0" smtClean="0">
                <a:solidFill>
                  <a:schemeClr val="tx1"/>
                </a:solidFill>
              </a:rPr>
              <a:t>Öğrencilerin başında uzun süre beklemeyiniz.</a:t>
            </a:r>
          </a:p>
          <a:p>
            <a:pPr marL="342900" indent="-342900">
              <a:buFont typeface="Wingdings" panose="05000000000000000000" pitchFamily="2" charset="2"/>
              <a:buChar char="v"/>
            </a:pPr>
            <a:r>
              <a:rPr lang="tr-TR" sz="2400" dirty="0" smtClean="0">
                <a:solidFill>
                  <a:schemeClr val="tx1"/>
                </a:solidFill>
              </a:rPr>
              <a:t>Sınav bitince cevap kağıtlarını mutlaka sayarak poşete yerleştiriniz. </a:t>
            </a:r>
            <a:r>
              <a:rPr lang="tr-TR" sz="2400" b="1" dirty="0" smtClean="0">
                <a:solidFill>
                  <a:srgbClr val="FF0000"/>
                </a:solidFill>
              </a:rPr>
              <a:t>(ÇOK ÖNEMLİ)</a:t>
            </a:r>
          </a:p>
          <a:p>
            <a:pPr marL="342900" indent="-342900">
              <a:buFont typeface="Wingdings" panose="05000000000000000000" pitchFamily="2" charset="2"/>
              <a:buChar char="v"/>
            </a:pPr>
            <a:r>
              <a:rPr lang="tr-TR" sz="2400" dirty="0" smtClean="0">
                <a:solidFill>
                  <a:schemeClr val="tx1"/>
                </a:solidFill>
              </a:rPr>
              <a:t>Poşeti doğru kapatınız, tereddüt yaşıyorsanız mutlaka komisyondan yardım isteyiniz.</a:t>
            </a:r>
          </a:p>
          <a:p>
            <a:pPr marL="342900" indent="-342900">
              <a:buFont typeface="Wingdings" panose="05000000000000000000" pitchFamily="2" charset="2"/>
              <a:buChar char="v"/>
            </a:pPr>
            <a:endParaRPr lang="tr-TR" sz="2400" dirty="0">
              <a:solidFill>
                <a:schemeClr val="tx1"/>
              </a:solidFill>
            </a:endParaRPr>
          </a:p>
        </p:txBody>
      </p:sp>
    </p:spTree>
    <p:extLst>
      <p:ext uri="{BB962C8B-B14F-4D97-AF65-F5344CB8AC3E}">
        <p14:creationId xmlns:p14="http://schemas.microsoft.com/office/powerpoint/2010/main" val="26806610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object 64"/>
          <p:cNvSpPr/>
          <p:nvPr/>
        </p:nvSpPr>
        <p:spPr>
          <a:xfrm>
            <a:off x="0" y="777748"/>
            <a:ext cx="5376672" cy="3023616"/>
          </a:xfrm>
          <a:prstGeom prst="rect">
            <a:avLst/>
          </a:prstGeom>
          <a:blipFill>
            <a:blip r:embed="rId2" cstate="print"/>
            <a:stretch>
              <a:fillRect/>
            </a:stretch>
          </a:blipFill>
        </p:spPr>
        <p:txBody>
          <a:bodyPr wrap="square" lIns="0" tIns="0" rIns="0" bIns="0" rtlCol="0"/>
          <a:lstStyle/>
          <a:p>
            <a:endParaRPr/>
          </a:p>
        </p:txBody>
      </p:sp>
      <p:sp>
        <p:nvSpPr>
          <p:cNvPr id="67" name="object 67"/>
          <p:cNvSpPr txBox="1"/>
          <p:nvPr/>
        </p:nvSpPr>
        <p:spPr>
          <a:xfrm>
            <a:off x="850900" y="1531710"/>
            <a:ext cx="9601200" cy="3411831"/>
          </a:xfrm>
          <a:prstGeom prst="rect">
            <a:avLst/>
          </a:prstGeom>
        </p:spPr>
        <p:txBody>
          <a:bodyPr vert="horz" wrap="square" lIns="0" tIns="86995" rIns="0" bIns="0" rtlCol="0">
            <a:spAutoFit/>
          </a:bodyPr>
          <a:lstStyle/>
          <a:p>
            <a:pPr marL="342900" indent="-342900" algn="just">
              <a:buFont typeface="Wingdings" panose="05000000000000000000" pitchFamily="2" charset="2"/>
              <a:buChar char="v"/>
            </a:pPr>
            <a:r>
              <a:rPr lang="tr-TR" sz="2400" dirty="0"/>
              <a:t>Korona virüs salgını tedbirleri kapsamında öğrencilere dağıtılmak üzere il genelinde toplam 20.000 adet Cerrahi Maske, Güvenlik Görevlilerine dağıtılmak üzere 1.000 adet Yüz Siperliği, </a:t>
            </a:r>
            <a:r>
              <a:rPr lang="tr-TR" sz="2400" dirty="0" smtClean="0"/>
              <a:t>1000 </a:t>
            </a:r>
            <a:r>
              <a:rPr lang="tr-TR" sz="2400" dirty="0"/>
              <a:t>adet 1 litrelik dezenfektasyon ve </a:t>
            </a:r>
            <a:r>
              <a:rPr lang="tr-TR" sz="2400" dirty="0" smtClean="0"/>
              <a:t>6.000 </a:t>
            </a:r>
            <a:r>
              <a:rPr lang="tr-TR" sz="2400" dirty="0"/>
              <a:t>adet 250 mililitrelik dezenfektasyon alımı yapılmış ve en kısa sürede sınav merkezlerine ulaştırılacaktır. Bu malzemelerin tamamı Bakanlığımız tarafından belirlenen okullardan temin </a:t>
            </a:r>
            <a:r>
              <a:rPr lang="tr-TR" sz="2400" dirty="0" smtClean="0"/>
              <a:t>edilmiştir.</a:t>
            </a:r>
          </a:p>
          <a:p>
            <a:pPr marL="342900" indent="-342900" algn="just">
              <a:buFont typeface="Wingdings" panose="05000000000000000000" pitchFamily="2" charset="2"/>
              <a:buChar char="v"/>
            </a:pPr>
            <a:endParaRPr lang="tr-TR" sz="2400" dirty="0" smtClean="0"/>
          </a:p>
          <a:p>
            <a:pPr marL="342900" indent="-342900" algn="just">
              <a:buFont typeface="Wingdings" panose="05000000000000000000" pitchFamily="2" charset="2"/>
              <a:buChar char="v"/>
            </a:pPr>
            <a:r>
              <a:rPr lang="tr-TR" sz="2400" dirty="0" smtClean="0"/>
              <a:t>Ayrıca </a:t>
            </a:r>
            <a:r>
              <a:rPr lang="tr-TR" sz="2400" dirty="0"/>
              <a:t>sınavdan önce tüm sınav merkezlerinin dezenfektasyon ile temizliği yapılarak sınava hazır hale getirilecektir</a:t>
            </a:r>
            <a:r>
              <a:rPr lang="tr-TR" sz="2400" dirty="0" smtClean="0"/>
              <a:t>.</a:t>
            </a:r>
            <a:endParaRPr sz="2400" dirty="0"/>
          </a:p>
        </p:txBody>
      </p:sp>
      <p:sp>
        <p:nvSpPr>
          <p:cNvPr id="69" name="Metin kutusu 68"/>
          <p:cNvSpPr txBox="1"/>
          <p:nvPr/>
        </p:nvSpPr>
        <p:spPr>
          <a:xfrm>
            <a:off x="2271711" y="516138"/>
            <a:ext cx="8421689" cy="5232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tr-TR" sz="2800" b="1" dirty="0" smtClean="0">
                <a:ln>
                  <a:solidFill>
                    <a:schemeClr val="tx1"/>
                  </a:solidFill>
                </a:ln>
                <a:solidFill>
                  <a:srgbClr val="FF378B"/>
                </a:solidFill>
              </a:rPr>
              <a:t>SINAV MERKEZİNDE YAPILACAK HAZIRLIKLAR</a:t>
            </a:r>
            <a:endParaRPr lang="tr-TR" sz="2800" b="1" dirty="0">
              <a:ln>
                <a:solidFill>
                  <a:schemeClr val="tx1"/>
                </a:solidFill>
              </a:ln>
              <a:solidFill>
                <a:srgbClr val="FF378B"/>
              </a:solidFill>
            </a:endParaRPr>
          </a:p>
        </p:txBody>
      </p:sp>
      <p:pic>
        <p:nvPicPr>
          <p:cNvPr id="70" name="Resim 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700" y="-188065"/>
            <a:ext cx="2025650" cy="2025650"/>
          </a:xfrm>
          <a:prstGeom prst="rect">
            <a:avLst/>
          </a:prstGeom>
        </p:spPr>
      </p:pic>
    </p:spTree>
    <p:extLst>
      <p:ext uri="{BB962C8B-B14F-4D97-AF65-F5344CB8AC3E}">
        <p14:creationId xmlns:p14="http://schemas.microsoft.com/office/powerpoint/2010/main" val="24094535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object 64"/>
          <p:cNvSpPr/>
          <p:nvPr/>
        </p:nvSpPr>
        <p:spPr>
          <a:xfrm>
            <a:off x="0" y="777748"/>
            <a:ext cx="5376672" cy="3023616"/>
          </a:xfrm>
          <a:prstGeom prst="rect">
            <a:avLst/>
          </a:prstGeom>
          <a:blipFill>
            <a:blip r:embed="rId2" cstate="print"/>
            <a:stretch>
              <a:fillRect/>
            </a:stretch>
          </a:blipFill>
        </p:spPr>
        <p:txBody>
          <a:bodyPr wrap="square" lIns="0" tIns="0" rIns="0" bIns="0" rtlCol="0"/>
          <a:lstStyle/>
          <a:p>
            <a:endParaRPr/>
          </a:p>
        </p:txBody>
      </p:sp>
      <p:sp>
        <p:nvSpPr>
          <p:cNvPr id="67" name="object 67"/>
          <p:cNvSpPr txBox="1"/>
          <p:nvPr/>
        </p:nvSpPr>
        <p:spPr>
          <a:xfrm>
            <a:off x="850900" y="1531710"/>
            <a:ext cx="9601200" cy="4889159"/>
          </a:xfrm>
          <a:prstGeom prst="rect">
            <a:avLst/>
          </a:prstGeom>
        </p:spPr>
        <p:txBody>
          <a:bodyPr vert="horz" wrap="square" lIns="0" tIns="86995" rIns="0" bIns="0" rtlCol="0">
            <a:spAutoFit/>
          </a:bodyPr>
          <a:lstStyle/>
          <a:p>
            <a:pPr marL="342900" indent="-342900" algn="just">
              <a:buFont typeface="Wingdings" panose="05000000000000000000" pitchFamily="2" charset="2"/>
              <a:buChar char="v"/>
            </a:pPr>
            <a:r>
              <a:rPr lang="tr-TR" sz="2400" dirty="0"/>
              <a:t>Sınav gününden bir gün önce tüm okulun genel temizliği (özellikle sınıflar ve </a:t>
            </a:r>
            <a:r>
              <a:rPr lang="tr-TR" sz="2400" dirty="0" smtClean="0"/>
              <a:t>tuvaletler), dezenfektanla yapılamadığı durumlarda, su </a:t>
            </a:r>
            <a:r>
              <a:rPr lang="tr-TR" sz="2400" dirty="0"/>
              <a:t>ve deterjan kullanılarak yaptırılmalıdır. Okulda sık dokunulan yüzeylerin (</a:t>
            </a:r>
            <a:r>
              <a:rPr lang="tr-TR" sz="2400" dirty="0" smtClean="0"/>
              <a:t>kapı kolları</a:t>
            </a:r>
            <a:r>
              <a:rPr lang="tr-TR" sz="2400" dirty="0"/>
              <a:t>, </a:t>
            </a:r>
            <a:r>
              <a:rPr lang="tr-TR" sz="2400" dirty="0" err="1"/>
              <a:t>sıralar,masa</a:t>
            </a:r>
            <a:r>
              <a:rPr lang="tr-TR" sz="2400" dirty="0"/>
              <a:t> yüzeyleri, merdiven tırabzanları gibi) temizliğine özellikle </a:t>
            </a:r>
            <a:r>
              <a:rPr lang="tr-TR" sz="2400" dirty="0" smtClean="0"/>
              <a:t>dikkat edilmelidir</a:t>
            </a:r>
            <a:r>
              <a:rPr lang="tr-TR" sz="2400" dirty="0"/>
              <a:t>. Bu amaçla, su </a:t>
            </a:r>
            <a:r>
              <a:rPr lang="tr-TR" sz="2400" dirty="0" smtClean="0"/>
              <a:t>ve deterjanla </a:t>
            </a:r>
            <a:r>
              <a:rPr lang="tr-TR" sz="2400" dirty="0"/>
              <a:t>temizlik sonrası dezenfeksiyon için </a:t>
            </a:r>
            <a:r>
              <a:rPr lang="tr-TR" sz="2400" dirty="0" smtClean="0"/>
              <a:t>1/100 sulandırılmış </a:t>
            </a:r>
            <a:r>
              <a:rPr lang="tr-TR" sz="2400" dirty="0"/>
              <a:t>(5 litre suya yarım küçük çay bardağı) çamaşır suyu (Sodyum </a:t>
            </a:r>
            <a:r>
              <a:rPr lang="tr-TR" sz="2400" dirty="0" err="1"/>
              <a:t>hipoklorit</a:t>
            </a:r>
            <a:r>
              <a:rPr lang="tr-TR" sz="2400" dirty="0"/>
              <a:t/>
            </a:r>
            <a:br>
              <a:rPr lang="tr-TR" sz="2400" dirty="0"/>
            </a:br>
            <a:r>
              <a:rPr lang="tr-TR" sz="2400" dirty="0" err="1"/>
              <a:t>Cas</a:t>
            </a:r>
            <a:r>
              <a:rPr lang="tr-TR" sz="2400" dirty="0"/>
              <a:t> No: 7681-52-9) kullanılabilir. Okul tuvalet temizliği için 1/10 sulandırılmış </a:t>
            </a:r>
            <a:r>
              <a:rPr lang="tr-TR" sz="2400" dirty="0" smtClean="0"/>
              <a:t>çamaşır suyu </a:t>
            </a:r>
            <a:r>
              <a:rPr lang="tr-TR" sz="2400" dirty="0"/>
              <a:t>(Sodyum </a:t>
            </a:r>
            <a:r>
              <a:rPr lang="tr-TR" sz="2400" dirty="0" err="1"/>
              <a:t>hipoklorit</a:t>
            </a:r>
            <a:r>
              <a:rPr lang="tr-TR" sz="2400" dirty="0"/>
              <a:t> </a:t>
            </a:r>
            <a:r>
              <a:rPr lang="tr-TR" sz="2400" dirty="0" err="1"/>
              <a:t>Cas</a:t>
            </a:r>
            <a:r>
              <a:rPr lang="tr-TR" sz="2400" dirty="0"/>
              <a:t> No: 7681-52-9) kullanılmalıdır. Çamaşır suyu ile </a:t>
            </a:r>
            <a:r>
              <a:rPr lang="tr-TR" sz="2400" dirty="0" smtClean="0"/>
              <a:t>temizlik yapılan </a:t>
            </a:r>
            <a:r>
              <a:rPr lang="tr-TR" sz="2400" dirty="0"/>
              <a:t>alanlar mutlaka havalandırılmalıdır. Sağlık Bakanlığı COVID-19 </a:t>
            </a:r>
            <a:r>
              <a:rPr lang="tr-TR" sz="2400" dirty="0" err="1" smtClean="0"/>
              <a:t>Pandemi</a:t>
            </a:r>
            <a:r>
              <a:rPr lang="tr-TR" sz="2400" dirty="0" smtClean="0"/>
              <a:t> Döneminde </a:t>
            </a:r>
            <a:r>
              <a:rPr lang="tr-TR" sz="2400" dirty="0"/>
              <a:t>Halka Açık Alanların Temizlik ve Dezenfeksiyonu İlkelerine uyulmalıdır</a:t>
            </a:r>
            <a:r>
              <a:rPr lang="tr-TR" sz="2400" dirty="0" smtClean="0"/>
              <a:t>. </a:t>
            </a:r>
          </a:p>
          <a:p>
            <a:pPr algn="just"/>
            <a:endParaRPr sz="2400" dirty="0"/>
          </a:p>
        </p:txBody>
      </p:sp>
      <p:sp>
        <p:nvSpPr>
          <p:cNvPr id="69" name="Metin kutusu 68"/>
          <p:cNvSpPr txBox="1"/>
          <p:nvPr/>
        </p:nvSpPr>
        <p:spPr>
          <a:xfrm>
            <a:off x="2271711" y="516138"/>
            <a:ext cx="8421689" cy="5232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tr-TR" sz="2800" b="1" dirty="0" smtClean="0">
                <a:ln>
                  <a:solidFill>
                    <a:schemeClr val="tx1"/>
                  </a:solidFill>
                </a:ln>
                <a:solidFill>
                  <a:srgbClr val="FF378B"/>
                </a:solidFill>
              </a:rPr>
              <a:t>SINAV MERKEZİNDE YAPILACAK HAZIRLIKLAR</a:t>
            </a:r>
            <a:endParaRPr lang="tr-TR" sz="2800" b="1" dirty="0">
              <a:ln>
                <a:solidFill>
                  <a:schemeClr val="tx1"/>
                </a:solidFill>
              </a:ln>
              <a:solidFill>
                <a:srgbClr val="FF378B"/>
              </a:solidFill>
            </a:endParaRPr>
          </a:p>
        </p:txBody>
      </p:sp>
      <p:pic>
        <p:nvPicPr>
          <p:cNvPr id="70" name="Resim 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700" y="-188065"/>
            <a:ext cx="2025650" cy="2025650"/>
          </a:xfrm>
          <a:prstGeom prst="rect">
            <a:avLst/>
          </a:prstGeom>
        </p:spPr>
      </p:pic>
    </p:spTree>
    <p:extLst>
      <p:ext uri="{BB962C8B-B14F-4D97-AF65-F5344CB8AC3E}">
        <p14:creationId xmlns:p14="http://schemas.microsoft.com/office/powerpoint/2010/main" val="5016486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object 64"/>
          <p:cNvSpPr/>
          <p:nvPr/>
        </p:nvSpPr>
        <p:spPr>
          <a:xfrm>
            <a:off x="0" y="777748"/>
            <a:ext cx="5376672" cy="3023616"/>
          </a:xfrm>
          <a:prstGeom prst="rect">
            <a:avLst/>
          </a:prstGeom>
          <a:blipFill>
            <a:blip r:embed="rId2" cstate="print"/>
            <a:stretch>
              <a:fillRect/>
            </a:stretch>
          </a:blipFill>
        </p:spPr>
        <p:txBody>
          <a:bodyPr wrap="square" lIns="0" tIns="0" rIns="0" bIns="0" rtlCol="0"/>
          <a:lstStyle/>
          <a:p>
            <a:endParaRPr/>
          </a:p>
        </p:txBody>
      </p:sp>
      <p:sp>
        <p:nvSpPr>
          <p:cNvPr id="67" name="object 67"/>
          <p:cNvSpPr txBox="1"/>
          <p:nvPr/>
        </p:nvSpPr>
        <p:spPr>
          <a:xfrm>
            <a:off x="969772" y="1522214"/>
            <a:ext cx="9601200" cy="5517023"/>
          </a:xfrm>
          <a:prstGeom prst="rect">
            <a:avLst/>
          </a:prstGeom>
        </p:spPr>
        <p:txBody>
          <a:bodyPr vert="horz" wrap="square" lIns="0" tIns="86995" rIns="0" bIns="0" rtlCol="0">
            <a:spAutoFit/>
          </a:bodyPr>
          <a:lstStyle/>
          <a:p>
            <a:pPr marL="350520" marR="647065" indent="-337820" algn="just">
              <a:lnSpc>
                <a:spcPct val="80000"/>
              </a:lnSpc>
              <a:spcBef>
                <a:spcPts val="685"/>
              </a:spcBef>
              <a:buClr>
                <a:srgbClr val="FF378B"/>
              </a:buClr>
              <a:buSzPct val="79591"/>
              <a:buFont typeface="Wingdings 2"/>
              <a:buChar char=""/>
              <a:tabLst>
                <a:tab pos="351155" algn="l"/>
              </a:tabLst>
            </a:pPr>
            <a:r>
              <a:rPr sz="2450" spc="5" dirty="0">
                <a:latin typeface="Century Gothic"/>
                <a:cs typeface="Century Gothic"/>
              </a:rPr>
              <a:t>Sınav </a:t>
            </a:r>
            <a:r>
              <a:rPr sz="2450" spc="-5" dirty="0">
                <a:latin typeface="Century Gothic"/>
                <a:cs typeface="Century Gothic"/>
              </a:rPr>
              <a:t>öncesi </a:t>
            </a:r>
            <a:r>
              <a:rPr sz="2450" spc="5" dirty="0">
                <a:latin typeface="Century Gothic"/>
                <a:cs typeface="Century Gothic"/>
              </a:rPr>
              <a:t>salon </a:t>
            </a:r>
            <a:r>
              <a:rPr sz="2450" dirty="0">
                <a:latin typeface="Century Gothic"/>
                <a:cs typeface="Century Gothic"/>
              </a:rPr>
              <a:t>görevlilerine yönelik </a:t>
            </a:r>
            <a:r>
              <a:rPr sz="2450" spc="5" dirty="0">
                <a:latin typeface="Century Gothic"/>
                <a:cs typeface="Century Gothic"/>
              </a:rPr>
              <a:t>yapılacak  toplantılara </a:t>
            </a:r>
            <a:r>
              <a:rPr sz="2450" dirty="0">
                <a:latin typeface="Century Gothic"/>
                <a:cs typeface="Century Gothic"/>
              </a:rPr>
              <a:t>gerekli </a:t>
            </a:r>
            <a:r>
              <a:rPr sz="2450" spc="-5" dirty="0" err="1">
                <a:latin typeface="Century Gothic"/>
                <a:cs typeface="Century Gothic"/>
              </a:rPr>
              <a:t>önem</a:t>
            </a:r>
            <a:r>
              <a:rPr sz="2450" spc="-5" dirty="0">
                <a:latin typeface="Century Gothic"/>
                <a:cs typeface="Century Gothic"/>
              </a:rPr>
              <a:t> </a:t>
            </a:r>
            <a:r>
              <a:rPr sz="2450" dirty="0" err="1" smtClean="0">
                <a:latin typeface="Century Gothic"/>
                <a:cs typeface="Century Gothic"/>
              </a:rPr>
              <a:t>verilecek</a:t>
            </a:r>
            <a:r>
              <a:rPr lang="tr-TR" sz="2450" dirty="0" smtClean="0">
                <a:latin typeface="Century Gothic"/>
                <a:cs typeface="Century Gothic"/>
              </a:rPr>
              <a:t> olup toplantıda sosyal mesafe kurallarına dikkat edilecek</a:t>
            </a:r>
            <a:r>
              <a:rPr sz="2450" dirty="0" err="1" smtClean="0">
                <a:latin typeface="Century Gothic"/>
                <a:cs typeface="Century Gothic"/>
              </a:rPr>
              <a:t>tir</a:t>
            </a:r>
            <a:r>
              <a:rPr sz="2450" dirty="0">
                <a:latin typeface="Century Gothic"/>
                <a:cs typeface="Century Gothic"/>
              </a:rPr>
              <a:t>. </a:t>
            </a:r>
            <a:r>
              <a:rPr sz="2450" spc="5" dirty="0">
                <a:latin typeface="Century Gothic"/>
                <a:cs typeface="Century Gothic"/>
              </a:rPr>
              <a:t>Sınav </a:t>
            </a:r>
            <a:r>
              <a:rPr sz="2450" dirty="0">
                <a:latin typeface="Century Gothic"/>
                <a:cs typeface="Century Gothic"/>
              </a:rPr>
              <a:t>görevi </a:t>
            </a:r>
            <a:r>
              <a:rPr sz="2450" spc="5" dirty="0">
                <a:latin typeface="Century Gothic"/>
                <a:cs typeface="Century Gothic"/>
              </a:rPr>
              <a:t>olan  </a:t>
            </a:r>
            <a:r>
              <a:rPr sz="2450" dirty="0">
                <a:latin typeface="Century Gothic"/>
                <a:cs typeface="Century Gothic"/>
              </a:rPr>
              <a:t>bütün </a:t>
            </a:r>
            <a:r>
              <a:rPr sz="2450" spc="5" dirty="0">
                <a:latin typeface="Century Gothic"/>
                <a:cs typeface="Century Gothic"/>
              </a:rPr>
              <a:t>ilgililerin </a:t>
            </a:r>
            <a:r>
              <a:rPr sz="2450" dirty="0">
                <a:latin typeface="Century Gothic"/>
                <a:cs typeface="Century Gothic"/>
              </a:rPr>
              <a:t>toplantılara </a:t>
            </a:r>
            <a:r>
              <a:rPr sz="2450" spc="5" dirty="0">
                <a:latin typeface="Century Gothic"/>
                <a:cs typeface="Century Gothic"/>
              </a:rPr>
              <a:t>katılmaları</a:t>
            </a:r>
            <a:r>
              <a:rPr sz="2450" spc="-155" dirty="0">
                <a:latin typeface="Century Gothic"/>
                <a:cs typeface="Century Gothic"/>
              </a:rPr>
              <a:t> </a:t>
            </a:r>
            <a:r>
              <a:rPr sz="2450" spc="5" dirty="0" err="1">
                <a:latin typeface="Century Gothic"/>
                <a:cs typeface="Century Gothic"/>
              </a:rPr>
              <a:t>sağlanacaktır</a:t>
            </a:r>
            <a:r>
              <a:rPr sz="2450" spc="5" dirty="0" smtClean="0">
                <a:latin typeface="Century Gothic"/>
                <a:cs typeface="Century Gothic"/>
              </a:rPr>
              <a:t>.</a:t>
            </a:r>
            <a:r>
              <a:rPr lang="tr-TR" sz="2450" spc="5" dirty="0" smtClean="0">
                <a:latin typeface="Century Gothic"/>
                <a:cs typeface="Century Gothic"/>
              </a:rPr>
              <a:t> </a:t>
            </a:r>
            <a:r>
              <a:rPr lang="tr-TR" sz="2450" b="1" spc="5" dirty="0" smtClean="0">
                <a:solidFill>
                  <a:srgbClr val="0070C0"/>
                </a:solidFill>
                <a:latin typeface="Century Gothic"/>
                <a:cs typeface="Century Gothic"/>
              </a:rPr>
              <a:t>Sınavdan en az 1 saat önce görevli olduğunuz okulda bulununuz, aksi takdirde göreve alınmayacaksınız.</a:t>
            </a:r>
            <a:endParaRPr sz="2450" b="1" dirty="0">
              <a:solidFill>
                <a:srgbClr val="0070C0"/>
              </a:solidFill>
              <a:latin typeface="Century Gothic"/>
              <a:cs typeface="Century Gothic"/>
            </a:endParaRPr>
          </a:p>
          <a:p>
            <a:pPr marL="350520" marR="32384" indent="-337820" algn="just">
              <a:lnSpc>
                <a:spcPct val="80400"/>
              </a:lnSpc>
              <a:spcBef>
                <a:spcPts val="5"/>
              </a:spcBef>
              <a:buClr>
                <a:srgbClr val="FF378B"/>
              </a:buClr>
              <a:buSzPct val="79591"/>
              <a:buFont typeface="Wingdings 2"/>
              <a:buChar char=""/>
              <a:tabLst>
                <a:tab pos="351155" algn="l"/>
              </a:tabLst>
            </a:pPr>
            <a:r>
              <a:rPr sz="2450" dirty="0" err="1" smtClean="0">
                <a:latin typeface="Century Gothic"/>
                <a:cs typeface="Century Gothic"/>
              </a:rPr>
              <a:t>Sınavda</a:t>
            </a:r>
            <a:r>
              <a:rPr sz="2450" dirty="0" smtClean="0">
                <a:latin typeface="Century Gothic"/>
                <a:cs typeface="Century Gothic"/>
              </a:rPr>
              <a:t> </a:t>
            </a:r>
            <a:r>
              <a:rPr sz="2450" spc="5" dirty="0">
                <a:latin typeface="Century Gothic"/>
                <a:cs typeface="Century Gothic"/>
              </a:rPr>
              <a:t>görevliler dışındaki </a:t>
            </a:r>
            <a:r>
              <a:rPr sz="2450" dirty="0">
                <a:latin typeface="Century Gothic"/>
                <a:cs typeface="Century Gothic"/>
              </a:rPr>
              <a:t>kişiler </a:t>
            </a:r>
            <a:r>
              <a:rPr sz="2450" spc="5" dirty="0">
                <a:latin typeface="Century Gothic"/>
                <a:cs typeface="Century Gothic"/>
              </a:rPr>
              <a:t>ile </a:t>
            </a:r>
            <a:r>
              <a:rPr sz="2450" spc="-5" dirty="0">
                <a:latin typeface="Century Gothic"/>
                <a:cs typeface="Century Gothic"/>
              </a:rPr>
              <a:t>öğrenci </a:t>
            </a:r>
            <a:r>
              <a:rPr sz="2450" dirty="0" err="1">
                <a:latin typeface="Century Gothic"/>
                <a:cs typeface="Century Gothic"/>
              </a:rPr>
              <a:t>velilerinin</a:t>
            </a:r>
            <a:r>
              <a:rPr sz="2450" dirty="0">
                <a:latin typeface="Century Gothic"/>
                <a:cs typeface="Century Gothic"/>
              </a:rPr>
              <a:t> </a:t>
            </a:r>
            <a:r>
              <a:rPr lang="tr-TR" sz="2450" spc="5" dirty="0" smtClean="0">
                <a:latin typeface="Century Gothic"/>
                <a:cs typeface="Century Gothic"/>
              </a:rPr>
              <a:t>okul bahçesine </a:t>
            </a:r>
            <a:r>
              <a:rPr sz="2450" dirty="0" err="1" smtClean="0">
                <a:latin typeface="Century Gothic"/>
                <a:cs typeface="Century Gothic"/>
              </a:rPr>
              <a:t>girişlerine</a:t>
            </a:r>
            <a:r>
              <a:rPr sz="2450" dirty="0" smtClean="0">
                <a:latin typeface="Century Gothic"/>
                <a:cs typeface="Century Gothic"/>
              </a:rPr>
              <a:t> </a:t>
            </a:r>
            <a:r>
              <a:rPr lang="tr-TR" sz="2450" dirty="0" smtClean="0">
                <a:latin typeface="Century Gothic"/>
                <a:cs typeface="Century Gothic"/>
              </a:rPr>
              <a:t>kesinlikle </a:t>
            </a:r>
            <a:r>
              <a:rPr sz="2450" spc="-10" dirty="0" err="1" smtClean="0">
                <a:latin typeface="Century Gothic"/>
                <a:cs typeface="Century Gothic"/>
              </a:rPr>
              <a:t>izin</a:t>
            </a:r>
            <a:r>
              <a:rPr sz="2450" spc="-10" dirty="0" smtClean="0">
                <a:latin typeface="Century Gothic"/>
                <a:cs typeface="Century Gothic"/>
              </a:rPr>
              <a:t> </a:t>
            </a:r>
            <a:r>
              <a:rPr sz="2450" dirty="0" err="1" smtClean="0">
                <a:latin typeface="Century Gothic"/>
                <a:cs typeface="Century Gothic"/>
              </a:rPr>
              <a:t>verilmeyecektir</a:t>
            </a:r>
            <a:r>
              <a:rPr sz="2450" dirty="0" smtClean="0">
                <a:latin typeface="Century Gothic"/>
                <a:cs typeface="Century Gothic"/>
              </a:rPr>
              <a:t>.</a:t>
            </a:r>
            <a:endParaRPr lang="tr-TR" sz="2450" dirty="0" smtClean="0">
              <a:latin typeface="Century Gothic"/>
              <a:cs typeface="Century Gothic"/>
            </a:endParaRPr>
          </a:p>
          <a:p>
            <a:pPr marL="350520" marR="32384" indent="-337820" algn="just">
              <a:lnSpc>
                <a:spcPct val="80400"/>
              </a:lnSpc>
              <a:spcBef>
                <a:spcPts val="5"/>
              </a:spcBef>
              <a:buClr>
                <a:srgbClr val="FF378B"/>
              </a:buClr>
              <a:buSzPct val="79591"/>
              <a:buFont typeface="Wingdings 2"/>
              <a:buChar char=""/>
              <a:tabLst>
                <a:tab pos="351155" algn="l"/>
              </a:tabLst>
            </a:pPr>
            <a:r>
              <a:rPr lang="tr-TR" sz="2450" b="1" dirty="0" smtClean="0">
                <a:solidFill>
                  <a:srgbClr val="FF0000"/>
                </a:solidFill>
                <a:latin typeface="Century Gothic"/>
                <a:cs typeface="Century Gothic"/>
              </a:rPr>
              <a:t>Cep telefonları ile okul binasına girmek KESİNLİKLE yasaktır. </a:t>
            </a:r>
            <a:r>
              <a:rPr lang="tr-TR" sz="2450" dirty="0" smtClean="0">
                <a:latin typeface="Century Gothic"/>
                <a:cs typeface="Century Gothic"/>
              </a:rPr>
              <a:t>Bina komisyonu ve hizmetliler de dahil hiçbir sınav görevlisinde cep telefonuna müsamaha gösterilmeyecektir. Tüm uyarılara rağmen cep telefonunu getiren görevlilerden tutanak karşılığı teslim alınacak (teslim alma ve verme saatleri tutanağa işlenecektir) ve 2 oturum da tamamlanmadan cep telefonları teslim edilmeyecektir. </a:t>
            </a:r>
            <a:r>
              <a:rPr lang="tr-TR" sz="2450" b="1" dirty="0" smtClean="0">
                <a:solidFill>
                  <a:srgbClr val="FF0000"/>
                </a:solidFill>
                <a:latin typeface="Century Gothic"/>
                <a:cs typeface="Century Gothic"/>
              </a:rPr>
              <a:t>Cep telefonunu teslim etmek istemeyen görevlilerin görevine devam etmesine izin verilmeyecek ve sınav binasından çıkarılacaktır.</a:t>
            </a:r>
            <a:endParaRPr sz="2450" b="1" dirty="0">
              <a:solidFill>
                <a:srgbClr val="FF0000"/>
              </a:solidFill>
              <a:latin typeface="Century Gothic"/>
              <a:cs typeface="Century Gothic"/>
            </a:endParaRPr>
          </a:p>
        </p:txBody>
      </p:sp>
      <p:sp>
        <p:nvSpPr>
          <p:cNvPr id="69" name="Metin kutusu 68"/>
          <p:cNvSpPr txBox="1"/>
          <p:nvPr/>
        </p:nvSpPr>
        <p:spPr>
          <a:xfrm>
            <a:off x="2271711" y="516138"/>
            <a:ext cx="8421689" cy="5232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tr-TR" sz="2800" b="1" dirty="0" smtClean="0">
                <a:ln>
                  <a:solidFill>
                    <a:schemeClr val="tx1"/>
                  </a:solidFill>
                </a:ln>
                <a:solidFill>
                  <a:srgbClr val="FF378B"/>
                </a:solidFill>
              </a:rPr>
              <a:t>SINAV MERKEZİNDE YAPILACAK HAZIRLIKLAR</a:t>
            </a:r>
            <a:endParaRPr lang="tr-TR" sz="2800" b="1" dirty="0">
              <a:ln>
                <a:solidFill>
                  <a:schemeClr val="tx1"/>
                </a:solidFill>
              </a:ln>
              <a:solidFill>
                <a:srgbClr val="FF378B"/>
              </a:solidFill>
            </a:endParaRPr>
          </a:p>
        </p:txBody>
      </p:sp>
      <p:pic>
        <p:nvPicPr>
          <p:cNvPr id="70" name="Resim 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700" y="-188065"/>
            <a:ext cx="2025650" cy="2025650"/>
          </a:xfrm>
          <a:prstGeom prst="rect">
            <a:avLst/>
          </a:prstGeom>
        </p:spPr>
      </p:pic>
    </p:spTree>
    <p:extLst>
      <p:ext uri="{BB962C8B-B14F-4D97-AF65-F5344CB8AC3E}">
        <p14:creationId xmlns:p14="http://schemas.microsoft.com/office/powerpoint/2010/main" val="26160992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object 64"/>
          <p:cNvSpPr/>
          <p:nvPr/>
        </p:nvSpPr>
        <p:spPr>
          <a:xfrm>
            <a:off x="0" y="777748"/>
            <a:ext cx="5376672" cy="3023616"/>
          </a:xfrm>
          <a:prstGeom prst="rect">
            <a:avLst/>
          </a:prstGeom>
          <a:blipFill>
            <a:blip r:embed="rId2" cstate="print"/>
            <a:stretch>
              <a:fillRect/>
            </a:stretch>
          </a:blipFill>
        </p:spPr>
        <p:txBody>
          <a:bodyPr wrap="square" lIns="0" tIns="0" rIns="0" bIns="0" rtlCol="0"/>
          <a:lstStyle/>
          <a:p>
            <a:endParaRPr/>
          </a:p>
        </p:txBody>
      </p:sp>
      <p:sp>
        <p:nvSpPr>
          <p:cNvPr id="66" name="object 66"/>
          <p:cNvSpPr/>
          <p:nvPr/>
        </p:nvSpPr>
        <p:spPr>
          <a:xfrm>
            <a:off x="0" y="777748"/>
            <a:ext cx="10692384" cy="6004560"/>
          </a:xfrm>
          <a:prstGeom prst="rect">
            <a:avLst/>
          </a:prstGeom>
          <a:blipFill>
            <a:blip r:embed="rId3" cstate="print"/>
            <a:stretch>
              <a:fillRect/>
            </a:stretch>
          </a:blipFill>
        </p:spPr>
        <p:txBody>
          <a:bodyPr wrap="square" lIns="0" tIns="0" rIns="0" bIns="0" rtlCol="0"/>
          <a:lstStyle/>
          <a:p>
            <a:endParaRPr/>
          </a:p>
        </p:txBody>
      </p:sp>
      <p:sp>
        <p:nvSpPr>
          <p:cNvPr id="67" name="object 67"/>
          <p:cNvSpPr txBox="1"/>
          <p:nvPr/>
        </p:nvSpPr>
        <p:spPr>
          <a:xfrm>
            <a:off x="969772" y="1799982"/>
            <a:ext cx="9722612" cy="4224362"/>
          </a:xfrm>
          <a:prstGeom prst="rect">
            <a:avLst/>
          </a:prstGeom>
        </p:spPr>
        <p:txBody>
          <a:bodyPr vert="horz" wrap="square" lIns="0" tIns="86995" rIns="0" bIns="0" rtlCol="0">
            <a:spAutoFit/>
          </a:bodyPr>
          <a:lstStyle/>
          <a:p>
            <a:pPr marL="350520" marR="647065" indent="-337820" algn="just">
              <a:lnSpc>
                <a:spcPct val="80000"/>
              </a:lnSpc>
              <a:spcBef>
                <a:spcPts val="685"/>
              </a:spcBef>
              <a:buClr>
                <a:srgbClr val="FF378B"/>
              </a:buClr>
              <a:buSzPct val="79591"/>
              <a:buFont typeface="Wingdings 2"/>
              <a:buChar char=""/>
              <a:tabLst>
                <a:tab pos="351155" algn="l"/>
              </a:tabLst>
            </a:pPr>
            <a:r>
              <a:rPr lang="tr-TR" sz="2800" dirty="0"/>
              <a:t>Bina Sınav Komisyonu yardımcıları, salon başkanları, </a:t>
            </a:r>
            <a:r>
              <a:rPr lang="tr-TR" sz="2800" dirty="0" smtClean="0"/>
              <a:t>gözetmenler </a:t>
            </a:r>
            <a:r>
              <a:rPr lang="tr-TR" sz="2800" dirty="0"/>
              <a:t>ve </a:t>
            </a:r>
            <a:r>
              <a:rPr lang="tr-TR" sz="2800" dirty="0" smtClean="0"/>
              <a:t>yedek gözetmenlerle </a:t>
            </a:r>
            <a:r>
              <a:rPr lang="tr-TR" sz="2800" dirty="0"/>
              <a:t>yapacağı toplantıda, bütün sınav görevlilerinin sosyal mesafe </a:t>
            </a:r>
            <a:r>
              <a:rPr lang="tr-TR" sz="2800" dirty="0" smtClean="0"/>
              <a:t>kuralına (kişiler </a:t>
            </a:r>
            <a:r>
              <a:rPr lang="tr-TR" sz="2800" dirty="0"/>
              <a:t>arasında en az 1 metre mesafe olacak şekilde) uyarak oturmalarını ve </a:t>
            </a:r>
            <a:r>
              <a:rPr lang="tr-TR" sz="2800" dirty="0" smtClean="0"/>
              <a:t>tıbbi maske </a:t>
            </a:r>
            <a:r>
              <a:rPr lang="tr-TR" sz="2800" dirty="0"/>
              <a:t>takmalarını sağlamalıdır. Sınav görevlilerine sınav kurallarına ek olarak </a:t>
            </a:r>
            <a:r>
              <a:rPr lang="tr-TR" sz="2800" dirty="0" smtClean="0"/>
              <a:t>COVID-19 </a:t>
            </a:r>
            <a:r>
              <a:rPr lang="tr-TR" sz="2800" dirty="0"/>
              <a:t>ile ilgili alınacak önlemler konusunda bilgi vermelidir. Su içmek isteyen </a:t>
            </a:r>
            <a:r>
              <a:rPr lang="tr-TR" sz="2800" dirty="0" smtClean="0"/>
              <a:t>kişiler maskelerini </a:t>
            </a:r>
            <a:r>
              <a:rPr lang="tr-TR" sz="2800" dirty="0"/>
              <a:t>kenarlarında bulunan </a:t>
            </a:r>
            <a:r>
              <a:rPr lang="tr-TR" sz="2800" dirty="0" smtClean="0"/>
              <a:t>lastiklerinden </a:t>
            </a:r>
            <a:r>
              <a:rPr lang="tr-TR" sz="2800" dirty="0"/>
              <a:t>tutarak çıkarmalı, maskelerin ağız </a:t>
            </a:r>
            <a:r>
              <a:rPr lang="tr-TR" sz="2800" dirty="0" smtClean="0"/>
              <a:t>ve burnu </a:t>
            </a:r>
            <a:r>
              <a:rPr lang="tr-TR" sz="2800" dirty="0"/>
              <a:t>kapatan ön yüzüne asla dokunmamalıdır. Maskeler yine kenarlarda </a:t>
            </a:r>
            <a:r>
              <a:rPr lang="tr-TR" sz="2800" dirty="0" smtClean="0"/>
              <a:t>bulunan lastiklerinden </a:t>
            </a:r>
            <a:r>
              <a:rPr lang="tr-TR" sz="2800" dirty="0"/>
              <a:t>tutularak takılmalı ve sonrasında eller el antiseptiği ile ovalanmalıdır</a:t>
            </a:r>
            <a:r>
              <a:rPr lang="tr-TR" sz="2800" dirty="0" smtClean="0"/>
              <a:t>. </a:t>
            </a:r>
            <a:endParaRPr sz="2450" dirty="0">
              <a:latin typeface="Century Gothic"/>
              <a:cs typeface="Century Gothic"/>
            </a:endParaRPr>
          </a:p>
        </p:txBody>
      </p:sp>
      <p:sp>
        <p:nvSpPr>
          <p:cNvPr id="69" name="Metin kutusu 68"/>
          <p:cNvSpPr txBox="1"/>
          <p:nvPr/>
        </p:nvSpPr>
        <p:spPr>
          <a:xfrm>
            <a:off x="2271711" y="516138"/>
            <a:ext cx="8421689" cy="5232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tr-TR" sz="2800" b="1" dirty="0" smtClean="0">
                <a:ln>
                  <a:solidFill>
                    <a:schemeClr val="tx1"/>
                  </a:solidFill>
                </a:ln>
                <a:solidFill>
                  <a:srgbClr val="FF378B"/>
                </a:solidFill>
              </a:rPr>
              <a:t>SINAV MERKEZİNDE YAPILACAK HAZIRLIKLAR</a:t>
            </a:r>
            <a:endParaRPr lang="tr-TR" sz="2800" b="1" dirty="0">
              <a:ln>
                <a:solidFill>
                  <a:schemeClr val="tx1"/>
                </a:solidFill>
              </a:ln>
              <a:solidFill>
                <a:srgbClr val="FF378B"/>
              </a:solidFill>
            </a:endParaRPr>
          </a:p>
        </p:txBody>
      </p:sp>
      <p:pic>
        <p:nvPicPr>
          <p:cNvPr id="70" name="Resim 6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700" y="-188065"/>
            <a:ext cx="2025650" cy="2025650"/>
          </a:xfrm>
          <a:prstGeom prst="rect">
            <a:avLst/>
          </a:prstGeom>
        </p:spPr>
      </p:pic>
    </p:spTree>
    <p:extLst>
      <p:ext uri="{BB962C8B-B14F-4D97-AF65-F5344CB8AC3E}">
        <p14:creationId xmlns:p14="http://schemas.microsoft.com/office/powerpoint/2010/main" val="16720825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object 64"/>
          <p:cNvSpPr/>
          <p:nvPr/>
        </p:nvSpPr>
        <p:spPr>
          <a:xfrm>
            <a:off x="0" y="777748"/>
            <a:ext cx="5376672" cy="3023616"/>
          </a:xfrm>
          <a:prstGeom prst="rect">
            <a:avLst/>
          </a:prstGeom>
          <a:blipFill>
            <a:blip r:embed="rId2" cstate="print"/>
            <a:stretch>
              <a:fillRect/>
            </a:stretch>
          </a:blipFill>
        </p:spPr>
        <p:txBody>
          <a:bodyPr wrap="square" lIns="0" tIns="0" rIns="0" bIns="0" rtlCol="0"/>
          <a:lstStyle/>
          <a:p>
            <a:endParaRPr/>
          </a:p>
        </p:txBody>
      </p:sp>
      <p:sp>
        <p:nvSpPr>
          <p:cNvPr id="66" name="object 66"/>
          <p:cNvSpPr/>
          <p:nvPr/>
        </p:nvSpPr>
        <p:spPr>
          <a:xfrm>
            <a:off x="0" y="777748"/>
            <a:ext cx="10692384" cy="6004560"/>
          </a:xfrm>
          <a:prstGeom prst="rect">
            <a:avLst/>
          </a:prstGeom>
          <a:blipFill>
            <a:blip r:embed="rId3" cstate="print"/>
            <a:stretch>
              <a:fillRect/>
            </a:stretch>
          </a:blipFill>
        </p:spPr>
        <p:txBody>
          <a:bodyPr wrap="square" lIns="0" tIns="0" rIns="0" bIns="0" rtlCol="0"/>
          <a:lstStyle/>
          <a:p>
            <a:endParaRPr/>
          </a:p>
        </p:txBody>
      </p:sp>
      <p:sp>
        <p:nvSpPr>
          <p:cNvPr id="67" name="object 67"/>
          <p:cNvSpPr txBox="1"/>
          <p:nvPr/>
        </p:nvSpPr>
        <p:spPr>
          <a:xfrm>
            <a:off x="969772" y="1799982"/>
            <a:ext cx="9722612" cy="2500813"/>
          </a:xfrm>
          <a:prstGeom prst="rect">
            <a:avLst/>
          </a:prstGeom>
        </p:spPr>
        <p:txBody>
          <a:bodyPr vert="horz" wrap="square" lIns="0" tIns="86995" rIns="0" bIns="0" rtlCol="0">
            <a:spAutoFit/>
          </a:bodyPr>
          <a:lstStyle/>
          <a:p>
            <a:pPr marL="350520" marR="647065" indent="-337820" algn="just">
              <a:lnSpc>
                <a:spcPct val="80000"/>
              </a:lnSpc>
              <a:spcBef>
                <a:spcPts val="685"/>
              </a:spcBef>
              <a:buClr>
                <a:srgbClr val="FF378B"/>
              </a:buClr>
              <a:buSzPct val="79591"/>
              <a:buFont typeface="Wingdings 2"/>
              <a:buChar char=""/>
              <a:tabLst>
                <a:tab pos="351155" algn="l"/>
              </a:tabLst>
            </a:pPr>
            <a:r>
              <a:rPr lang="tr-TR" sz="2800" dirty="0"/>
              <a:t>Ateş, öksürük, burun akıntısı ve solunum güçlüğü şikâyeti olan, COVID-19 olan </a:t>
            </a:r>
            <a:r>
              <a:rPr lang="tr-TR" sz="2800" dirty="0" smtClean="0"/>
              <a:t>veya son </a:t>
            </a:r>
            <a:r>
              <a:rPr lang="tr-TR" sz="2800" dirty="0"/>
              <a:t>14 gün içerisinde COVID-19 vakası ile teması olan kişiler sınav </a:t>
            </a:r>
            <a:r>
              <a:rPr lang="tr-TR" sz="2800" dirty="0" smtClean="0"/>
              <a:t>görevlisi olmamalıdır</a:t>
            </a:r>
            <a:r>
              <a:rPr lang="tr-TR" sz="2800" dirty="0"/>
              <a:t>. </a:t>
            </a:r>
            <a:r>
              <a:rPr lang="tr-TR" sz="2800" dirty="0" smtClean="0"/>
              <a:t>Bu durumda olan görevlilerin yerine yedek görevli salona görevlendirilmeli, görevli sayısında sıkıntı yaşanma ihtimali varsa en kısa sürede Bölge Sınav Yürütme Kurulu ile iletişime geçilmelidir.</a:t>
            </a:r>
            <a:endParaRPr sz="2450" dirty="0">
              <a:latin typeface="Century Gothic"/>
              <a:cs typeface="Century Gothic"/>
            </a:endParaRPr>
          </a:p>
        </p:txBody>
      </p:sp>
      <p:sp>
        <p:nvSpPr>
          <p:cNvPr id="69" name="Metin kutusu 68"/>
          <p:cNvSpPr txBox="1"/>
          <p:nvPr/>
        </p:nvSpPr>
        <p:spPr>
          <a:xfrm>
            <a:off x="2271711" y="516138"/>
            <a:ext cx="8421689" cy="5232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tr-TR" sz="2800" b="1" dirty="0" smtClean="0">
                <a:ln>
                  <a:solidFill>
                    <a:schemeClr val="tx1"/>
                  </a:solidFill>
                </a:ln>
                <a:solidFill>
                  <a:srgbClr val="FF378B"/>
                </a:solidFill>
              </a:rPr>
              <a:t>SINAV MERKEZİNDE YAPILACAK HAZIRLIKLAR</a:t>
            </a:r>
            <a:endParaRPr lang="tr-TR" sz="2800" b="1" dirty="0">
              <a:ln>
                <a:solidFill>
                  <a:schemeClr val="tx1"/>
                </a:solidFill>
              </a:ln>
              <a:solidFill>
                <a:srgbClr val="FF378B"/>
              </a:solidFill>
            </a:endParaRPr>
          </a:p>
        </p:txBody>
      </p:sp>
      <p:pic>
        <p:nvPicPr>
          <p:cNvPr id="70" name="Resim 6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700" y="-188065"/>
            <a:ext cx="2025650" cy="2025650"/>
          </a:xfrm>
          <a:prstGeom prst="rect">
            <a:avLst/>
          </a:prstGeom>
        </p:spPr>
      </p:pic>
    </p:spTree>
    <p:extLst>
      <p:ext uri="{BB962C8B-B14F-4D97-AF65-F5344CB8AC3E}">
        <p14:creationId xmlns:p14="http://schemas.microsoft.com/office/powerpoint/2010/main" val="3045777545"/>
      </p:ext>
    </p:extLst>
  </p:cSld>
  <p:clrMapOvr>
    <a:masterClrMapping/>
  </p:clrMapOvr>
  <p:timing>
    <p:tnLst>
      <p:par>
        <p:cTn id="1" dur="indefinite" restart="never" nodeType="tmRoot"/>
      </p:par>
    </p:tnLst>
  </p:timing>
</p:sld>
</file>

<file path=ppt/theme/theme1.xml><?xml version="1.0" encoding="utf-8"?>
<a:theme xmlns:a="http://schemas.openxmlformats.org/drawingml/2006/main" name="15_Office Theme">
  <a:themeElements>
    <a:clrScheme name="Custom 14">
      <a:dk1>
        <a:srgbClr val="343434"/>
      </a:dk1>
      <a:lt1>
        <a:srgbClr val="FFFFFF"/>
      </a:lt1>
      <a:dk2>
        <a:srgbClr val="343434"/>
      </a:dk2>
      <a:lt2>
        <a:srgbClr val="1D6FA7"/>
      </a:lt2>
      <a:accent1>
        <a:srgbClr val="18A8F0"/>
      </a:accent1>
      <a:accent2>
        <a:srgbClr val="1DC4FF"/>
      </a:accent2>
      <a:accent3>
        <a:srgbClr val="92D050"/>
      </a:accent3>
      <a:accent4>
        <a:srgbClr val="4CC7FE"/>
      </a:accent4>
      <a:accent5>
        <a:srgbClr val="0FB2FD"/>
      </a:accent5>
      <a:accent6>
        <a:srgbClr val="4B99E6"/>
      </a:accent6>
      <a:hlink>
        <a:srgbClr val="69CFFE"/>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Custom 14">
      <a:dk1>
        <a:srgbClr val="343434"/>
      </a:dk1>
      <a:lt1>
        <a:srgbClr val="FFFFFF"/>
      </a:lt1>
      <a:dk2>
        <a:srgbClr val="343434"/>
      </a:dk2>
      <a:lt2>
        <a:srgbClr val="1D6FA7"/>
      </a:lt2>
      <a:accent1>
        <a:srgbClr val="18A8F0"/>
      </a:accent1>
      <a:accent2>
        <a:srgbClr val="1DC4FF"/>
      </a:accent2>
      <a:accent3>
        <a:srgbClr val="92D050"/>
      </a:accent3>
      <a:accent4>
        <a:srgbClr val="4CC7FE"/>
      </a:accent4>
      <a:accent5>
        <a:srgbClr val="0FB2FD"/>
      </a:accent5>
      <a:accent6>
        <a:srgbClr val="4B99E6"/>
      </a:accent6>
      <a:hlink>
        <a:srgbClr val="69CFFE"/>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Custom 14">
      <a:dk1>
        <a:srgbClr val="343434"/>
      </a:dk1>
      <a:lt1>
        <a:srgbClr val="FFFFFF"/>
      </a:lt1>
      <a:dk2>
        <a:srgbClr val="343434"/>
      </a:dk2>
      <a:lt2>
        <a:srgbClr val="1D6FA7"/>
      </a:lt2>
      <a:accent1>
        <a:srgbClr val="18A8F0"/>
      </a:accent1>
      <a:accent2>
        <a:srgbClr val="1DC4FF"/>
      </a:accent2>
      <a:accent3>
        <a:srgbClr val="92D050"/>
      </a:accent3>
      <a:accent4>
        <a:srgbClr val="4CC7FE"/>
      </a:accent4>
      <a:accent5>
        <a:srgbClr val="0FB2FD"/>
      </a:accent5>
      <a:accent6>
        <a:srgbClr val="4B99E6"/>
      </a:accent6>
      <a:hlink>
        <a:srgbClr val="69CFFE"/>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ilim">
  <a:themeElements>
    <a:clrScheme name="Dilim">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Dilim">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lim">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3 slides</Template>
  <TotalTime>1210</TotalTime>
  <Words>2836</Words>
  <Application>Microsoft Office PowerPoint</Application>
  <PresentationFormat>Özel</PresentationFormat>
  <Paragraphs>145</Paragraphs>
  <Slides>43</Slides>
  <Notes>0</Notes>
  <HiddenSlides>0</HiddenSlides>
  <MMClips>0</MMClips>
  <ScaleCrop>false</ScaleCrop>
  <HeadingPairs>
    <vt:vector size="6" baseType="variant">
      <vt:variant>
        <vt:lpstr>Kullanılan Yazı Tipleri</vt:lpstr>
      </vt:variant>
      <vt:variant>
        <vt:i4>10</vt:i4>
      </vt:variant>
      <vt:variant>
        <vt:lpstr>Tema</vt:lpstr>
      </vt:variant>
      <vt:variant>
        <vt:i4>4</vt:i4>
      </vt:variant>
      <vt:variant>
        <vt:lpstr>Slayt Başlıkları</vt:lpstr>
      </vt:variant>
      <vt:variant>
        <vt:i4>43</vt:i4>
      </vt:variant>
    </vt:vector>
  </HeadingPairs>
  <TitlesOfParts>
    <vt:vector size="57" baseType="lpstr">
      <vt:lpstr>Adobe Caslon Pro Bold</vt:lpstr>
      <vt:lpstr>Arial</vt:lpstr>
      <vt:lpstr>Arial Narrow</vt:lpstr>
      <vt:lpstr>Calibri</vt:lpstr>
      <vt:lpstr>Century Gothic</vt:lpstr>
      <vt:lpstr>Times New Roman</vt:lpstr>
      <vt:lpstr>Verdana</vt:lpstr>
      <vt:lpstr>Wingdings</vt:lpstr>
      <vt:lpstr>Wingdings 2</vt:lpstr>
      <vt:lpstr>Wingdings 3</vt:lpstr>
      <vt:lpstr>15_Office Theme</vt:lpstr>
      <vt:lpstr>Office Teması</vt:lpstr>
      <vt:lpstr>1_Office Theme</vt:lpstr>
      <vt:lpstr>Dilim</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vt:lpstr>
      <vt:lpstr>PowerPoint Sunusu</vt:lpstr>
      <vt:lpstr>PowerPoint Sunusu</vt:lpstr>
      <vt:lpstr>PowerPoint Sunusu</vt:lpstr>
      <vt:lpstr>PowerPoint Sunusu</vt:lpstr>
      <vt:lpstr>PowerPoint Sunusu</vt:lpstr>
      <vt:lpstr>PowerPoint Sunusu</vt:lpstr>
      <vt:lpstr>PowerPoint Sunusu</vt:lpstr>
      <vt:lpstr>DİKKAT!!!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Ibrahim DEMIRCAN</dc:creator>
  <cp:lastModifiedBy>KemalCOSMUS</cp:lastModifiedBy>
  <cp:revision>58</cp:revision>
  <dcterms:created xsi:type="dcterms:W3CDTF">2019-05-28T08:48:37Z</dcterms:created>
  <dcterms:modified xsi:type="dcterms:W3CDTF">2020-06-04T10:52:46Z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2019-05-22T00:00:00Z</vt:filetime>
  </property>
  <property fmtid="{D5CDD505-2E9C-101B-9397-08002B2CF9AE}" pid="3" name="LastSaved">
    <vt:filetime>2019-05-22T00:00:00Z</vt:filetime>
  </property>
</Properties>
</file>